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21FDE4-C8B7-4B36-A194-0BD999997222}" v="4" dt="2018-12-10T23:03:37.1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29" d="100"/>
          <a:sy n="29" d="100"/>
        </p:scale>
        <p:origin x="77" y="1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by Taylor" userId="b5be5c48-b2ce-4dcc-a531-64baa584357c" providerId="ADAL" clId="{AC4AB3DD-55D3-4651-8951-19A52DB5EEA6}"/>
    <pc:docChg chg="undo redo custSel addSld delSld modSld sldOrd">
      <pc:chgData name="Colby Taylor" userId="b5be5c48-b2ce-4dcc-a531-64baa584357c" providerId="ADAL" clId="{AC4AB3DD-55D3-4651-8951-19A52DB5EEA6}" dt="2018-10-27T06:03:12.524" v="2023" actId="208"/>
      <pc:docMkLst>
        <pc:docMk/>
      </pc:docMkLst>
      <pc:sldChg chg="addSp delSp modSp ord setBg">
        <pc:chgData name="Colby Taylor" userId="b5be5c48-b2ce-4dcc-a531-64baa584357c" providerId="ADAL" clId="{AC4AB3DD-55D3-4651-8951-19A52DB5EEA6}" dt="2018-10-27T05:36:19.037" v="2018" actId="1076"/>
        <pc:sldMkLst>
          <pc:docMk/>
          <pc:sldMk cId="1067255770" sldId="256"/>
        </pc:sldMkLst>
        <pc:spChg chg="del">
          <ac:chgData name="Colby Taylor" userId="b5be5c48-b2ce-4dcc-a531-64baa584357c" providerId="ADAL" clId="{AC4AB3DD-55D3-4651-8951-19A52DB5EEA6}" dt="2018-10-27T00:36:23.562" v="37"/>
          <ac:spMkLst>
            <pc:docMk/>
            <pc:sldMk cId="1067255770" sldId="256"/>
            <ac:spMk id="4" creationId="{DC98E47F-E897-4D97-81C3-31D75724E12D}"/>
          </ac:spMkLst>
        </pc:spChg>
        <pc:spChg chg="del">
          <ac:chgData name="Colby Taylor" userId="b5be5c48-b2ce-4dcc-a531-64baa584357c" providerId="ADAL" clId="{AC4AB3DD-55D3-4651-8951-19A52DB5EEA6}" dt="2018-10-27T00:36:09.653" v="34"/>
          <ac:spMkLst>
            <pc:docMk/>
            <pc:sldMk cId="1067255770" sldId="256"/>
            <ac:spMk id="8" creationId="{3AED79E4-2970-49D7-BA2A-C66B198CD17E}"/>
          </ac:spMkLst>
        </pc:spChg>
        <pc:spChg chg="del">
          <ac:chgData name="Colby Taylor" userId="b5be5c48-b2ce-4dcc-a531-64baa584357c" providerId="ADAL" clId="{AC4AB3DD-55D3-4651-8951-19A52DB5EEA6}" dt="2018-10-27T00:36:17.739" v="35"/>
          <ac:spMkLst>
            <pc:docMk/>
            <pc:sldMk cId="1067255770" sldId="256"/>
            <ac:spMk id="9" creationId="{D49FE84D-5681-4E3F-B1DC-7C7BA94F2F09}"/>
          </ac:spMkLst>
        </pc:spChg>
        <pc:spChg chg="add del mod">
          <ac:chgData name="Colby Taylor" userId="b5be5c48-b2ce-4dcc-a531-64baa584357c" providerId="ADAL" clId="{AC4AB3DD-55D3-4651-8951-19A52DB5EEA6}" dt="2018-10-27T00:36:43.093" v="40"/>
          <ac:spMkLst>
            <pc:docMk/>
            <pc:sldMk cId="1067255770" sldId="256"/>
            <ac:spMk id="10" creationId="{0A62D365-DAC9-4C8F-84CD-FB2703AD4845}"/>
          </ac:spMkLst>
        </pc:spChg>
        <pc:spChg chg="add mod ord">
          <ac:chgData name="Colby Taylor" userId="b5be5c48-b2ce-4dcc-a531-64baa584357c" providerId="ADAL" clId="{AC4AB3DD-55D3-4651-8951-19A52DB5EEA6}" dt="2018-10-27T03:09:32.934" v="1616" actId="20577"/>
          <ac:spMkLst>
            <pc:docMk/>
            <pc:sldMk cId="1067255770" sldId="256"/>
            <ac:spMk id="11" creationId="{79FB3A9A-66BE-49ED-B85F-89191D726C69}"/>
          </ac:spMkLst>
        </pc:spChg>
        <pc:spChg chg="add del mod">
          <ac:chgData name="Colby Taylor" userId="b5be5c48-b2ce-4dcc-a531-64baa584357c" providerId="ADAL" clId="{AC4AB3DD-55D3-4651-8951-19A52DB5EEA6}" dt="2018-10-27T02:36:21.953" v="799"/>
          <ac:spMkLst>
            <pc:docMk/>
            <pc:sldMk cId="1067255770" sldId="256"/>
            <ac:spMk id="15" creationId="{130B0216-662E-44AE-B522-E65F096478CB}"/>
          </ac:spMkLst>
        </pc:spChg>
        <pc:spChg chg="add del mod">
          <ac:chgData name="Colby Taylor" userId="b5be5c48-b2ce-4dcc-a531-64baa584357c" providerId="ADAL" clId="{AC4AB3DD-55D3-4651-8951-19A52DB5EEA6}" dt="2018-10-27T02:36:25.226" v="800"/>
          <ac:spMkLst>
            <pc:docMk/>
            <pc:sldMk cId="1067255770" sldId="256"/>
            <ac:spMk id="16" creationId="{B96A519B-4867-4231-9F38-45152C4FF121}"/>
          </ac:spMkLst>
        </pc:spChg>
        <pc:spChg chg="add del mod">
          <ac:chgData name="Colby Taylor" userId="b5be5c48-b2ce-4dcc-a531-64baa584357c" providerId="ADAL" clId="{AC4AB3DD-55D3-4651-8951-19A52DB5EEA6}" dt="2018-10-27T02:36:31.727" v="802"/>
          <ac:spMkLst>
            <pc:docMk/>
            <pc:sldMk cId="1067255770" sldId="256"/>
            <ac:spMk id="21" creationId="{24D0EF0D-18B6-43F7-9FFC-9FC232DFC185}"/>
          </ac:spMkLst>
        </pc:spChg>
        <pc:spChg chg="add del mod">
          <ac:chgData name="Colby Taylor" userId="b5be5c48-b2ce-4dcc-a531-64baa584357c" providerId="ADAL" clId="{AC4AB3DD-55D3-4651-8951-19A52DB5EEA6}" dt="2018-10-27T02:27:28.204" v="641"/>
          <ac:spMkLst>
            <pc:docMk/>
            <pc:sldMk cId="1067255770" sldId="256"/>
            <ac:spMk id="22" creationId="{D3F62831-55AA-43B6-AFA5-44E16F4EEA28}"/>
          </ac:spMkLst>
        </pc:spChg>
        <pc:spChg chg="add del mod">
          <ac:chgData name="Colby Taylor" userId="b5be5c48-b2ce-4dcc-a531-64baa584357c" providerId="ADAL" clId="{AC4AB3DD-55D3-4651-8951-19A52DB5EEA6}" dt="2018-10-27T02:36:33.990" v="803"/>
          <ac:spMkLst>
            <pc:docMk/>
            <pc:sldMk cId="1067255770" sldId="256"/>
            <ac:spMk id="23" creationId="{66CAECA1-B25F-40EC-95F0-F2AC80010DBE}"/>
          </ac:spMkLst>
        </pc:spChg>
        <pc:spChg chg="add del mod">
          <ac:chgData name="Colby Taylor" userId="b5be5c48-b2ce-4dcc-a531-64baa584357c" providerId="ADAL" clId="{AC4AB3DD-55D3-4651-8951-19A52DB5EEA6}" dt="2018-10-27T02:36:37.189" v="804"/>
          <ac:spMkLst>
            <pc:docMk/>
            <pc:sldMk cId="1067255770" sldId="256"/>
            <ac:spMk id="24" creationId="{1E8B1F42-B3D5-4E0B-9E14-10176FB5D1A9}"/>
          </ac:spMkLst>
        </pc:spChg>
        <pc:spChg chg="add mod">
          <ac:chgData name="Colby Taylor" userId="b5be5c48-b2ce-4dcc-a531-64baa584357c" providerId="ADAL" clId="{AC4AB3DD-55D3-4651-8951-19A52DB5EEA6}" dt="2018-10-27T02:51:31.957" v="969" actId="255"/>
          <ac:spMkLst>
            <pc:docMk/>
            <pc:sldMk cId="1067255770" sldId="256"/>
            <ac:spMk id="37" creationId="{2FDEF5A5-58F4-464D-B367-6AED4707B26E}"/>
          </ac:spMkLst>
        </pc:spChg>
        <pc:spChg chg="add mod">
          <ac:chgData name="Colby Taylor" userId="b5be5c48-b2ce-4dcc-a531-64baa584357c" providerId="ADAL" clId="{AC4AB3DD-55D3-4651-8951-19A52DB5EEA6}" dt="2018-10-27T03:14:29.550" v="1827" actId="2"/>
          <ac:spMkLst>
            <pc:docMk/>
            <pc:sldMk cId="1067255770" sldId="256"/>
            <ac:spMk id="40" creationId="{AA62594E-3B86-4BD7-B57A-186E90D06B72}"/>
          </ac:spMkLst>
        </pc:spChg>
        <pc:spChg chg="add mod">
          <ac:chgData name="Colby Taylor" userId="b5be5c48-b2ce-4dcc-a531-64baa584357c" providerId="ADAL" clId="{AC4AB3DD-55D3-4651-8951-19A52DB5EEA6}" dt="2018-10-27T03:16:31.781" v="1872" actId="1076"/>
          <ac:spMkLst>
            <pc:docMk/>
            <pc:sldMk cId="1067255770" sldId="256"/>
            <ac:spMk id="43" creationId="{76483E82-1D80-4A2F-9C22-301805F31EC8}"/>
          </ac:spMkLst>
        </pc:spChg>
        <pc:spChg chg="add mod">
          <ac:chgData name="Colby Taylor" userId="b5be5c48-b2ce-4dcc-a531-64baa584357c" providerId="ADAL" clId="{AC4AB3DD-55D3-4651-8951-19A52DB5EEA6}" dt="2018-10-27T05:36:19.037" v="2018" actId="1076"/>
          <ac:spMkLst>
            <pc:docMk/>
            <pc:sldMk cId="1067255770" sldId="256"/>
            <ac:spMk id="50" creationId="{4694B79C-B90A-4AE2-B2F4-79FA1DBFC81C}"/>
          </ac:spMkLst>
        </pc:spChg>
        <pc:picChg chg="add del mod">
          <ac:chgData name="Colby Taylor" userId="b5be5c48-b2ce-4dcc-a531-64baa584357c" providerId="ADAL" clId="{AC4AB3DD-55D3-4651-8951-19A52DB5EEA6}" dt="2018-10-27T00:33:14.290" v="12" actId="931"/>
          <ac:picMkLst>
            <pc:docMk/>
            <pc:sldMk cId="1067255770" sldId="256"/>
            <ac:picMk id="3" creationId="{1C3876CD-192C-43DE-ABB3-81C9DAD9C9D1}"/>
          </ac:picMkLst>
        </pc:picChg>
        <pc:picChg chg="del">
          <ac:chgData name="Colby Taylor" userId="b5be5c48-b2ce-4dcc-a531-64baa584357c" providerId="ADAL" clId="{AC4AB3DD-55D3-4651-8951-19A52DB5EEA6}" dt="2018-10-27T00:36:21.112" v="36"/>
          <ac:picMkLst>
            <pc:docMk/>
            <pc:sldMk cId="1067255770" sldId="256"/>
            <ac:picMk id="6" creationId="{DA2FC5D7-C017-4DAA-9364-A16E605AFBA9}"/>
          </ac:picMkLst>
        </pc:picChg>
        <pc:picChg chg="add del mod">
          <ac:chgData name="Colby Taylor" userId="b5be5c48-b2ce-4dcc-a531-64baa584357c" providerId="ADAL" clId="{AC4AB3DD-55D3-4651-8951-19A52DB5EEA6}" dt="2018-10-27T00:35:39.345" v="22" actId="931"/>
          <ac:picMkLst>
            <pc:docMk/>
            <pc:sldMk cId="1067255770" sldId="256"/>
            <ac:picMk id="7" creationId="{E042A29C-C3E2-425D-8834-F7E289766314}"/>
          </ac:picMkLst>
        </pc:picChg>
        <pc:picChg chg="add del mod">
          <ac:chgData name="Colby Taylor" userId="b5be5c48-b2ce-4dcc-a531-64baa584357c" providerId="ADAL" clId="{AC4AB3DD-55D3-4651-8951-19A52DB5EEA6}" dt="2018-10-27T00:38:27.977" v="55"/>
          <ac:picMkLst>
            <pc:docMk/>
            <pc:sldMk cId="1067255770" sldId="256"/>
            <ac:picMk id="12" creationId="{AFA82759-D128-4A53-9319-404F48F21E5C}"/>
          </ac:picMkLst>
        </pc:picChg>
        <pc:picChg chg="add del mod">
          <ac:chgData name="Colby Taylor" userId="b5be5c48-b2ce-4dcc-a531-64baa584357c" providerId="ADAL" clId="{AC4AB3DD-55D3-4651-8951-19A52DB5EEA6}" dt="2018-10-27T00:41:12.517" v="214"/>
          <ac:picMkLst>
            <pc:docMk/>
            <pc:sldMk cId="1067255770" sldId="256"/>
            <ac:picMk id="13" creationId="{ED0A7B75-B419-47E6-AB11-28E42234A43B}"/>
          </ac:picMkLst>
        </pc:picChg>
        <pc:picChg chg="add mod">
          <ac:chgData name="Colby Taylor" userId="b5be5c48-b2ce-4dcc-a531-64baa584357c" providerId="ADAL" clId="{AC4AB3DD-55D3-4651-8951-19A52DB5EEA6}" dt="2018-10-27T03:24:27.738" v="1901" actId="1076"/>
          <ac:picMkLst>
            <pc:docMk/>
            <pc:sldMk cId="1067255770" sldId="256"/>
            <ac:picMk id="14" creationId="{A82401B3-937F-468E-9885-EB3DBF761151}"/>
          </ac:picMkLst>
        </pc:picChg>
        <pc:picChg chg="add del mod">
          <ac:chgData name="Colby Taylor" userId="b5be5c48-b2ce-4dcc-a531-64baa584357c" providerId="ADAL" clId="{AC4AB3DD-55D3-4651-8951-19A52DB5EEA6}" dt="2018-10-27T02:36:08.275" v="798"/>
          <ac:picMkLst>
            <pc:docMk/>
            <pc:sldMk cId="1067255770" sldId="256"/>
            <ac:picMk id="18" creationId="{40E6E819-1427-4EE8-BC50-F2D33DD30934}"/>
          </ac:picMkLst>
        </pc:picChg>
        <pc:picChg chg="add del mod">
          <ac:chgData name="Colby Taylor" userId="b5be5c48-b2ce-4dcc-a531-64baa584357c" providerId="ADAL" clId="{AC4AB3DD-55D3-4651-8951-19A52DB5EEA6}" dt="2018-10-27T02:36:28.378" v="801"/>
          <ac:picMkLst>
            <pc:docMk/>
            <pc:sldMk cId="1067255770" sldId="256"/>
            <ac:picMk id="20" creationId="{AA33B411-2292-4ABF-B487-9DB984EEE291}"/>
          </ac:picMkLst>
        </pc:picChg>
        <pc:picChg chg="add del mod">
          <ac:chgData name="Colby Taylor" userId="b5be5c48-b2ce-4dcc-a531-64baa584357c" providerId="ADAL" clId="{AC4AB3DD-55D3-4651-8951-19A52DB5EEA6}" dt="2018-10-27T02:36:46.697" v="805"/>
          <ac:picMkLst>
            <pc:docMk/>
            <pc:sldMk cId="1067255770" sldId="256"/>
            <ac:picMk id="26" creationId="{36FC2D6B-6E4A-47C1-ACF4-7F9331C78CA4}"/>
          </ac:picMkLst>
        </pc:picChg>
        <pc:picChg chg="add del mod">
          <ac:chgData name="Colby Taylor" userId="b5be5c48-b2ce-4dcc-a531-64baa584357c" providerId="ADAL" clId="{AC4AB3DD-55D3-4651-8951-19A52DB5EEA6}" dt="2018-10-27T02:37:17.987" v="806"/>
          <ac:picMkLst>
            <pc:docMk/>
            <pc:sldMk cId="1067255770" sldId="256"/>
            <ac:picMk id="28" creationId="{E817E4A3-63FC-4CC0-9C8A-1C58071A1C33}"/>
          </ac:picMkLst>
        </pc:picChg>
        <pc:picChg chg="add del mod">
          <ac:chgData name="Colby Taylor" userId="b5be5c48-b2ce-4dcc-a531-64baa584357c" providerId="ADAL" clId="{AC4AB3DD-55D3-4651-8951-19A52DB5EEA6}" dt="2018-10-27T02:37:20.151" v="807"/>
          <ac:picMkLst>
            <pc:docMk/>
            <pc:sldMk cId="1067255770" sldId="256"/>
            <ac:picMk id="30" creationId="{0266A1B5-2DEB-4740-8606-88DF2DC449F9}"/>
          </ac:picMkLst>
        </pc:picChg>
        <pc:picChg chg="add del mod">
          <ac:chgData name="Colby Taylor" userId="b5be5c48-b2ce-4dcc-a531-64baa584357c" providerId="ADAL" clId="{AC4AB3DD-55D3-4651-8951-19A52DB5EEA6}" dt="2018-10-27T02:40:49.805" v="834" actId="931"/>
          <ac:picMkLst>
            <pc:docMk/>
            <pc:sldMk cId="1067255770" sldId="256"/>
            <ac:picMk id="32" creationId="{51DE9703-22FE-4E11-99CC-D9798A15288D}"/>
          </ac:picMkLst>
        </pc:picChg>
        <pc:picChg chg="add mod">
          <ac:chgData name="Colby Taylor" userId="b5be5c48-b2ce-4dcc-a531-64baa584357c" providerId="ADAL" clId="{AC4AB3DD-55D3-4651-8951-19A52DB5EEA6}" dt="2018-10-27T02:42:42.125" v="873" actId="1076"/>
          <ac:picMkLst>
            <pc:docMk/>
            <pc:sldMk cId="1067255770" sldId="256"/>
            <ac:picMk id="34" creationId="{80773506-4512-4412-B160-5BE52D5F1EA6}"/>
          </ac:picMkLst>
        </pc:picChg>
        <pc:picChg chg="add del mod">
          <ac:chgData name="Colby Taylor" userId="b5be5c48-b2ce-4dcc-a531-64baa584357c" providerId="ADAL" clId="{AC4AB3DD-55D3-4651-8951-19A52DB5EEA6}" dt="2018-10-27T03:03:50.247" v="1276"/>
          <ac:picMkLst>
            <pc:docMk/>
            <pc:sldMk cId="1067255770" sldId="256"/>
            <ac:picMk id="36" creationId="{3D069ED0-BC82-46B7-BEFB-DCE6AB16EBB4}"/>
          </ac:picMkLst>
        </pc:picChg>
        <pc:picChg chg="add mod">
          <ac:chgData name="Colby Taylor" userId="b5be5c48-b2ce-4dcc-a531-64baa584357c" providerId="ADAL" clId="{AC4AB3DD-55D3-4651-8951-19A52DB5EEA6}" dt="2018-10-27T02:52:03.190" v="977" actId="1076"/>
          <ac:picMkLst>
            <pc:docMk/>
            <pc:sldMk cId="1067255770" sldId="256"/>
            <ac:picMk id="39" creationId="{111AFCF1-C9D1-4CF1-8C72-30E575E3AAA7}"/>
          </ac:picMkLst>
        </pc:picChg>
        <pc:picChg chg="add mod">
          <ac:chgData name="Colby Taylor" userId="b5be5c48-b2ce-4dcc-a531-64baa584357c" providerId="ADAL" clId="{AC4AB3DD-55D3-4651-8951-19A52DB5EEA6}" dt="2018-10-27T03:04:10.389" v="1281" actId="1076"/>
          <ac:picMkLst>
            <pc:docMk/>
            <pc:sldMk cId="1067255770" sldId="256"/>
            <ac:picMk id="42" creationId="{766B7162-4053-4A5B-901F-A9EC4D247F09}"/>
          </ac:picMkLst>
        </pc:picChg>
        <pc:picChg chg="add mod">
          <ac:chgData name="Colby Taylor" userId="b5be5c48-b2ce-4dcc-a531-64baa584357c" providerId="ADAL" clId="{AC4AB3DD-55D3-4651-8951-19A52DB5EEA6}" dt="2018-10-27T03:24:37.620" v="1905" actId="1076"/>
          <ac:picMkLst>
            <pc:docMk/>
            <pc:sldMk cId="1067255770" sldId="256"/>
            <ac:picMk id="45" creationId="{0AC66890-CF06-492A-8FB2-762C3F946745}"/>
          </ac:picMkLst>
        </pc:picChg>
        <pc:picChg chg="add del mod">
          <ac:chgData name="Colby Taylor" userId="b5be5c48-b2ce-4dcc-a531-64baa584357c" providerId="ADAL" clId="{AC4AB3DD-55D3-4651-8951-19A52DB5EEA6}" dt="2018-10-27T03:29:57.567" v="1947" actId="1076"/>
          <ac:picMkLst>
            <pc:docMk/>
            <pc:sldMk cId="1067255770" sldId="256"/>
            <ac:picMk id="47" creationId="{94C54CA5-A1EF-4D1B-B6EF-D4F213918884}"/>
          </ac:picMkLst>
        </pc:picChg>
        <pc:picChg chg="add mod">
          <ac:chgData name="Colby Taylor" userId="b5be5c48-b2ce-4dcc-a531-64baa584357c" providerId="ADAL" clId="{AC4AB3DD-55D3-4651-8951-19A52DB5EEA6}" dt="2018-10-27T03:29:54.065" v="1946" actId="1076"/>
          <ac:picMkLst>
            <pc:docMk/>
            <pc:sldMk cId="1067255770" sldId="256"/>
            <ac:picMk id="49" creationId="{092D86EB-5DC0-4D72-8C3F-B7FBEAA9AC53}"/>
          </ac:picMkLst>
        </pc:picChg>
      </pc:sldChg>
      <pc:sldChg chg="addSp delSp modSp add">
        <pc:chgData name="Colby Taylor" userId="b5be5c48-b2ce-4dcc-a531-64baa584357c" providerId="ADAL" clId="{AC4AB3DD-55D3-4651-8951-19A52DB5EEA6}" dt="2018-10-27T05:36:30.614" v="2019"/>
        <pc:sldMkLst>
          <pc:docMk/>
          <pc:sldMk cId="2908965426" sldId="257"/>
        </pc:sldMkLst>
        <pc:spChg chg="mod">
          <ac:chgData name="Colby Taylor" userId="b5be5c48-b2ce-4dcc-a531-64baa584357c" providerId="ADAL" clId="{AC4AB3DD-55D3-4651-8951-19A52DB5EEA6}" dt="2018-10-27T03:09:25.076" v="1601" actId="20577"/>
          <ac:spMkLst>
            <pc:docMk/>
            <pc:sldMk cId="2908965426" sldId="257"/>
            <ac:spMk id="11" creationId="{79FB3A9A-66BE-49ED-B85F-89191D726C69}"/>
          </ac:spMkLst>
        </pc:spChg>
        <pc:spChg chg="mod">
          <ac:chgData name="Colby Taylor" userId="b5be5c48-b2ce-4dcc-a531-64baa584357c" providerId="ADAL" clId="{AC4AB3DD-55D3-4651-8951-19A52DB5EEA6}" dt="2018-10-27T02:46:40.162" v="906" actId="1076"/>
          <ac:spMkLst>
            <pc:docMk/>
            <pc:sldMk cId="2908965426" sldId="257"/>
            <ac:spMk id="15" creationId="{130B0216-662E-44AE-B522-E65F096478CB}"/>
          </ac:spMkLst>
        </pc:spChg>
        <pc:spChg chg="mod">
          <ac:chgData name="Colby Taylor" userId="b5be5c48-b2ce-4dcc-a531-64baa584357c" providerId="ADAL" clId="{AC4AB3DD-55D3-4651-8951-19A52DB5EEA6}" dt="2018-10-27T02:46:25.996" v="904" actId="1076"/>
          <ac:spMkLst>
            <pc:docMk/>
            <pc:sldMk cId="2908965426" sldId="257"/>
            <ac:spMk id="16" creationId="{B96A519B-4867-4231-9F38-45152C4FF121}"/>
          </ac:spMkLst>
        </pc:spChg>
        <pc:spChg chg="mod">
          <ac:chgData name="Colby Taylor" userId="b5be5c48-b2ce-4dcc-a531-64baa584357c" providerId="ADAL" clId="{AC4AB3DD-55D3-4651-8951-19A52DB5EEA6}" dt="2018-10-27T02:46:51.402" v="909" actId="1076"/>
          <ac:spMkLst>
            <pc:docMk/>
            <pc:sldMk cId="2908965426" sldId="257"/>
            <ac:spMk id="21" creationId="{24D0EF0D-18B6-43F7-9FFC-9FC232DFC185}"/>
          </ac:spMkLst>
        </pc:spChg>
        <pc:spChg chg="mod">
          <ac:chgData name="Colby Taylor" userId="b5be5c48-b2ce-4dcc-a531-64baa584357c" providerId="ADAL" clId="{AC4AB3DD-55D3-4651-8951-19A52DB5EEA6}" dt="2018-10-27T02:46:54.426" v="910" actId="1076"/>
          <ac:spMkLst>
            <pc:docMk/>
            <pc:sldMk cId="2908965426" sldId="257"/>
            <ac:spMk id="23" creationId="{66CAECA1-B25F-40EC-95F0-F2AC80010DBE}"/>
          </ac:spMkLst>
        </pc:spChg>
        <pc:spChg chg="mod">
          <ac:chgData name="Colby Taylor" userId="b5be5c48-b2ce-4dcc-a531-64baa584357c" providerId="ADAL" clId="{AC4AB3DD-55D3-4651-8951-19A52DB5EEA6}" dt="2018-10-27T02:46:58.513" v="911" actId="1076"/>
          <ac:spMkLst>
            <pc:docMk/>
            <pc:sldMk cId="2908965426" sldId="257"/>
            <ac:spMk id="24" creationId="{1E8B1F42-B3D5-4E0B-9E14-10176FB5D1A9}"/>
          </ac:spMkLst>
        </pc:spChg>
        <pc:spChg chg="add">
          <ac:chgData name="Colby Taylor" userId="b5be5c48-b2ce-4dcc-a531-64baa584357c" providerId="ADAL" clId="{AC4AB3DD-55D3-4651-8951-19A52DB5EEA6}" dt="2018-10-27T05:36:30.614" v="2019"/>
          <ac:spMkLst>
            <pc:docMk/>
            <pc:sldMk cId="2908965426" sldId="257"/>
            <ac:spMk id="27" creationId="{A9E8BF4E-458A-410B-AA79-28B8C62CF764}"/>
          </ac:spMkLst>
        </pc:spChg>
        <pc:picChg chg="add mod">
          <ac:chgData name="Colby Taylor" userId="b5be5c48-b2ce-4dcc-a531-64baa584357c" providerId="ADAL" clId="{AC4AB3DD-55D3-4651-8951-19A52DB5EEA6}" dt="2018-10-27T02:47:27.698" v="916" actId="14100"/>
          <ac:picMkLst>
            <pc:docMk/>
            <pc:sldMk cId="2908965426" sldId="257"/>
            <ac:picMk id="3" creationId="{7DBC058F-7AC0-4D3D-87D6-4AD64C7AF5EB}"/>
          </ac:picMkLst>
        </pc:picChg>
        <pc:picChg chg="add mod">
          <ac:chgData name="Colby Taylor" userId="b5be5c48-b2ce-4dcc-a531-64baa584357c" providerId="ADAL" clId="{AC4AB3DD-55D3-4651-8951-19A52DB5EEA6}" dt="2018-10-27T02:47:53.703" v="923" actId="14100"/>
          <ac:picMkLst>
            <pc:docMk/>
            <pc:sldMk cId="2908965426" sldId="257"/>
            <ac:picMk id="5" creationId="{743798F2-C172-4856-90FD-4EC9A8884D4F}"/>
          </ac:picMkLst>
        </pc:picChg>
        <pc:picChg chg="add mod">
          <ac:chgData name="Colby Taylor" userId="b5be5c48-b2ce-4dcc-a531-64baa584357c" providerId="ADAL" clId="{AC4AB3DD-55D3-4651-8951-19A52DB5EEA6}" dt="2018-10-27T02:48:54.610" v="931" actId="1076"/>
          <ac:picMkLst>
            <pc:docMk/>
            <pc:sldMk cId="2908965426" sldId="257"/>
            <ac:picMk id="17" creationId="{D6BA0B59-B50D-4777-BFE4-9C67D69862E4}"/>
          </ac:picMkLst>
        </pc:picChg>
        <pc:picChg chg="mod">
          <ac:chgData name="Colby Taylor" userId="b5be5c48-b2ce-4dcc-a531-64baa584357c" providerId="ADAL" clId="{AC4AB3DD-55D3-4651-8951-19A52DB5EEA6}" dt="2018-10-27T02:46:44.757" v="907" actId="1076"/>
          <ac:picMkLst>
            <pc:docMk/>
            <pc:sldMk cId="2908965426" sldId="257"/>
            <ac:picMk id="18" creationId="{40E6E819-1427-4EE8-BC50-F2D33DD30934}"/>
          </ac:picMkLst>
        </pc:picChg>
        <pc:picChg chg="add">
          <ac:chgData name="Colby Taylor" userId="b5be5c48-b2ce-4dcc-a531-64baa584357c" providerId="ADAL" clId="{AC4AB3DD-55D3-4651-8951-19A52DB5EEA6}" dt="2018-10-27T03:30:12.204" v="1948"/>
          <ac:picMkLst>
            <pc:docMk/>
            <pc:sldMk cId="2908965426" sldId="257"/>
            <ac:picMk id="19" creationId="{2F37974C-745E-4829-A4E2-B9E024318BC3}"/>
          </ac:picMkLst>
        </pc:picChg>
        <pc:picChg chg="mod">
          <ac:chgData name="Colby Taylor" userId="b5be5c48-b2ce-4dcc-a531-64baa584357c" providerId="ADAL" clId="{AC4AB3DD-55D3-4651-8951-19A52DB5EEA6}" dt="2018-10-27T02:46:47.650" v="908" actId="1076"/>
          <ac:picMkLst>
            <pc:docMk/>
            <pc:sldMk cId="2908965426" sldId="257"/>
            <ac:picMk id="20" creationId="{AA33B411-2292-4ABF-B487-9DB984EEE291}"/>
          </ac:picMkLst>
        </pc:picChg>
        <pc:picChg chg="add">
          <ac:chgData name="Colby Taylor" userId="b5be5c48-b2ce-4dcc-a531-64baa584357c" providerId="ADAL" clId="{AC4AB3DD-55D3-4651-8951-19A52DB5EEA6}" dt="2018-10-27T03:30:34.480" v="1951"/>
          <ac:picMkLst>
            <pc:docMk/>
            <pc:sldMk cId="2908965426" sldId="257"/>
            <ac:picMk id="22" creationId="{2EA7DDBC-67D8-4F22-A793-D8F00C84291C}"/>
          </ac:picMkLst>
        </pc:picChg>
        <pc:picChg chg="add">
          <ac:chgData name="Colby Taylor" userId="b5be5c48-b2ce-4dcc-a531-64baa584357c" providerId="ADAL" clId="{AC4AB3DD-55D3-4651-8951-19A52DB5EEA6}" dt="2018-10-27T03:30:55.694" v="1954"/>
          <ac:picMkLst>
            <pc:docMk/>
            <pc:sldMk cId="2908965426" sldId="257"/>
            <ac:picMk id="25" creationId="{F678D594-14E9-4328-915B-98A4DE0F717A}"/>
          </ac:picMkLst>
        </pc:picChg>
        <pc:picChg chg="del mod">
          <ac:chgData name="Colby Taylor" userId="b5be5c48-b2ce-4dcc-a531-64baa584357c" providerId="ADAL" clId="{AC4AB3DD-55D3-4651-8951-19A52DB5EEA6}" dt="2018-10-27T02:44:45.040" v="889"/>
          <ac:picMkLst>
            <pc:docMk/>
            <pc:sldMk cId="2908965426" sldId="257"/>
            <ac:picMk id="26" creationId="{36FC2D6B-6E4A-47C1-ACF4-7F9331C78CA4}"/>
          </ac:picMkLst>
        </pc:picChg>
        <pc:picChg chg="mod">
          <ac:chgData name="Colby Taylor" userId="b5be5c48-b2ce-4dcc-a531-64baa584357c" providerId="ADAL" clId="{AC4AB3DD-55D3-4651-8951-19A52DB5EEA6}" dt="2018-10-27T02:47:06.020" v="912" actId="1076"/>
          <ac:picMkLst>
            <pc:docMk/>
            <pc:sldMk cId="2908965426" sldId="257"/>
            <ac:picMk id="28" creationId="{E817E4A3-63FC-4CC0-9C8A-1C58071A1C33}"/>
          </ac:picMkLst>
        </pc:picChg>
        <pc:picChg chg="del">
          <ac:chgData name="Colby Taylor" userId="b5be5c48-b2ce-4dcc-a531-64baa584357c" providerId="ADAL" clId="{AC4AB3DD-55D3-4651-8951-19A52DB5EEA6}" dt="2018-10-27T02:45:26.029" v="895"/>
          <ac:picMkLst>
            <pc:docMk/>
            <pc:sldMk cId="2908965426" sldId="257"/>
            <ac:picMk id="30" creationId="{0266A1B5-2DEB-4740-8606-88DF2DC449F9}"/>
          </ac:picMkLst>
        </pc:picChg>
      </pc:sldChg>
      <pc:sldChg chg="addSp delSp modSp add">
        <pc:chgData name="Colby Taylor" userId="b5be5c48-b2ce-4dcc-a531-64baa584357c" providerId="ADAL" clId="{AC4AB3DD-55D3-4651-8951-19A52DB5EEA6}" dt="2018-10-27T05:36:34.874" v="2020"/>
        <pc:sldMkLst>
          <pc:docMk/>
          <pc:sldMk cId="81208037" sldId="258"/>
        </pc:sldMkLst>
        <pc:spChg chg="add mod">
          <ac:chgData name="Colby Taylor" userId="b5be5c48-b2ce-4dcc-a531-64baa584357c" providerId="ADAL" clId="{AC4AB3DD-55D3-4651-8951-19A52DB5EEA6}" dt="2018-10-27T03:14:32.264" v="1829" actId="2"/>
          <ac:spMkLst>
            <pc:docMk/>
            <pc:sldMk cId="81208037" sldId="258"/>
            <ac:spMk id="2" creationId="{B99C766C-B57F-4467-BB08-3B062ACFA527}"/>
          </ac:spMkLst>
        </pc:spChg>
        <pc:spChg chg="mod">
          <ac:chgData name="Colby Taylor" userId="b5be5c48-b2ce-4dcc-a531-64baa584357c" providerId="ADAL" clId="{AC4AB3DD-55D3-4651-8951-19A52DB5EEA6}" dt="2018-10-27T03:09:16.019" v="1586" actId="20577"/>
          <ac:spMkLst>
            <pc:docMk/>
            <pc:sldMk cId="81208037" sldId="258"/>
            <ac:spMk id="11" creationId="{79FB3A9A-66BE-49ED-B85F-89191D726C69}"/>
          </ac:spMkLst>
        </pc:spChg>
        <pc:spChg chg="del">
          <ac:chgData name="Colby Taylor" userId="b5be5c48-b2ce-4dcc-a531-64baa584357c" providerId="ADAL" clId="{AC4AB3DD-55D3-4651-8951-19A52DB5EEA6}" dt="2018-10-27T02:37:50.521" v="812"/>
          <ac:spMkLst>
            <pc:docMk/>
            <pc:sldMk cId="81208037" sldId="258"/>
            <ac:spMk id="15" creationId="{130B0216-662E-44AE-B522-E65F096478CB}"/>
          </ac:spMkLst>
        </pc:spChg>
        <pc:spChg chg="del">
          <ac:chgData name="Colby Taylor" userId="b5be5c48-b2ce-4dcc-a531-64baa584357c" providerId="ADAL" clId="{AC4AB3DD-55D3-4651-8951-19A52DB5EEA6}" dt="2018-10-27T02:37:53.233" v="813"/>
          <ac:spMkLst>
            <pc:docMk/>
            <pc:sldMk cId="81208037" sldId="258"/>
            <ac:spMk id="16" creationId="{B96A519B-4867-4231-9F38-45152C4FF121}"/>
          </ac:spMkLst>
        </pc:spChg>
        <pc:spChg chg="del">
          <ac:chgData name="Colby Taylor" userId="b5be5c48-b2ce-4dcc-a531-64baa584357c" providerId="ADAL" clId="{AC4AB3DD-55D3-4651-8951-19A52DB5EEA6}" dt="2018-10-27T02:37:59.543" v="816"/>
          <ac:spMkLst>
            <pc:docMk/>
            <pc:sldMk cId="81208037" sldId="258"/>
            <ac:spMk id="21" creationId="{24D0EF0D-18B6-43F7-9FFC-9FC232DFC185}"/>
          </ac:spMkLst>
        </pc:spChg>
        <pc:spChg chg="del">
          <ac:chgData name="Colby Taylor" userId="b5be5c48-b2ce-4dcc-a531-64baa584357c" providerId="ADAL" clId="{AC4AB3DD-55D3-4651-8951-19A52DB5EEA6}" dt="2018-10-27T02:38:01.818" v="817"/>
          <ac:spMkLst>
            <pc:docMk/>
            <pc:sldMk cId="81208037" sldId="258"/>
            <ac:spMk id="23" creationId="{66CAECA1-B25F-40EC-95F0-F2AC80010DBE}"/>
          </ac:spMkLst>
        </pc:spChg>
        <pc:spChg chg="del">
          <ac:chgData name="Colby Taylor" userId="b5be5c48-b2ce-4dcc-a531-64baa584357c" providerId="ADAL" clId="{AC4AB3DD-55D3-4651-8951-19A52DB5EEA6}" dt="2018-10-27T02:38:06.349" v="818"/>
          <ac:spMkLst>
            <pc:docMk/>
            <pc:sldMk cId="81208037" sldId="258"/>
            <ac:spMk id="24" creationId="{1E8B1F42-B3D5-4E0B-9E14-10176FB5D1A9}"/>
          </ac:spMkLst>
        </pc:spChg>
        <pc:spChg chg="add">
          <ac:chgData name="Colby Taylor" userId="b5be5c48-b2ce-4dcc-a531-64baa584357c" providerId="ADAL" clId="{AC4AB3DD-55D3-4651-8951-19A52DB5EEA6}" dt="2018-10-27T05:36:34.874" v="2020"/>
          <ac:spMkLst>
            <pc:docMk/>
            <pc:sldMk cId="81208037" sldId="258"/>
            <ac:spMk id="27" creationId="{36D06699-C103-4554-B0CB-36D86327B72A}"/>
          </ac:spMkLst>
        </pc:spChg>
        <pc:picChg chg="add mod">
          <ac:chgData name="Colby Taylor" userId="b5be5c48-b2ce-4dcc-a531-64baa584357c" providerId="ADAL" clId="{AC4AB3DD-55D3-4651-8951-19A52DB5EEA6}" dt="2018-10-27T02:58:55.197" v="1025" actId="1076"/>
          <ac:picMkLst>
            <pc:docMk/>
            <pc:sldMk cId="81208037" sldId="258"/>
            <ac:picMk id="4" creationId="{10ED8C2D-112C-4EA1-A622-1E89137F027D}"/>
          </ac:picMkLst>
        </pc:picChg>
        <pc:picChg chg="add">
          <ac:chgData name="Colby Taylor" userId="b5be5c48-b2ce-4dcc-a531-64baa584357c" providerId="ADAL" clId="{AC4AB3DD-55D3-4651-8951-19A52DB5EEA6}" dt="2018-10-27T02:49:05.941" v="932"/>
          <ac:picMkLst>
            <pc:docMk/>
            <pc:sldMk cId="81208037" sldId="258"/>
            <ac:picMk id="17" creationId="{AA14622D-F24F-48A0-B102-AD43DB5D8F33}"/>
          </ac:picMkLst>
        </pc:picChg>
        <pc:picChg chg="del">
          <ac:chgData name="Colby Taylor" userId="b5be5c48-b2ce-4dcc-a531-64baa584357c" providerId="ADAL" clId="{AC4AB3DD-55D3-4651-8951-19A52DB5EEA6}" dt="2018-10-27T02:37:55.087" v="814"/>
          <ac:picMkLst>
            <pc:docMk/>
            <pc:sldMk cId="81208037" sldId="258"/>
            <ac:picMk id="18" creationId="{40E6E819-1427-4EE8-BC50-F2D33DD30934}"/>
          </ac:picMkLst>
        </pc:picChg>
        <pc:picChg chg="add">
          <ac:chgData name="Colby Taylor" userId="b5be5c48-b2ce-4dcc-a531-64baa584357c" providerId="ADAL" clId="{AC4AB3DD-55D3-4651-8951-19A52DB5EEA6}" dt="2018-10-27T03:30:19.075" v="1949"/>
          <ac:picMkLst>
            <pc:docMk/>
            <pc:sldMk cId="81208037" sldId="258"/>
            <ac:picMk id="19" creationId="{F9278004-D4AB-4E97-8302-22C7A1A0DDEE}"/>
          </ac:picMkLst>
        </pc:picChg>
        <pc:picChg chg="del">
          <ac:chgData name="Colby Taylor" userId="b5be5c48-b2ce-4dcc-a531-64baa584357c" providerId="ADAL" clId="{AC4AB3DD-55D3-4651-8951-19A52DB5EEA6}" dt="2018-10-27T02:37:57.326" v="815"/>
          <ac:picMkLst>
            <pc:docMk/>
            <pc:sldMk cId="81208037" sldId="258"/>
            <ac:picMk id="20" creationId="{AA33B411-2292-4ABF-B487-9DB984EEE291}"/>
          </ac:picMkLst>
        </pc:picChg>
        <pc:picChg chg="add">
          <ac:chgData name="Colby Taylor" userId="b5be5c48-b2ce-4dcc-a531-64baa584357c" providerId="ADAL" clId="{AC4AB3DD-55D3-4651-8951-19A52DB5EEA6}" dt="2018-10-27T03:30:39.209" v="1952"/>
          <ac:picMkLst>
            <pc:docMk/>
            <pc:sldMk cId="81208037" sldId="258"/>
            <ac:picMk id="22" creationId="{AF78B7BB-17F9-4116-B35A-2A03021B2983}"/>
          </ac:picMkLst>
        </pc:picChg>
        <pc:picChg chg="add">
          <ac:chgData name="Colby Taylor" userId="b5be5c48-b2ce-4dcc-a531-64baa584357c" providerId="ADAL" clId="{AC4AB3DD-55D3-4651-8951-19A52DB5EEA6}" dt="2018-10-27T03:31:01.424" v="1955"/>
          <ac:picMkLst>
            <pc:docMk/>
            <pc:sldMk cId="81208037" sldId="258"/>
            <ac:picMk id="25" creationId="{8E3C6F87-7616-4FD7-936F-448FDF54C45E}"/>
          </ac:picMkLst>
        </pc:picChg>
        <pc:picChg chg="del">
          <ac:chgData name="Colby Taylor" userId="b5be5c48-b2ce-4dcc-a531-64baa584357c" providerId="ADAL" clId="{AC4AB3DD-55D3-4651-8951-19A52DB5EEA6}" dt="2018-10-27T02:38:09.466" v="819"/>
          <ac:picMkLst>
            <pc:docMk/>
            <pc:sldMk cId="81208037" sldId="258"/>
            <ac:picMk id="26" creationId="{36FC2D6B-6E4A-47C1-ACF4-7F9331C78CA4}"/>
          </ac:picMkLst>
        </pc:picChg>
        <pc:picChg chg="del">
          <ac:chgData name="Colby Taylor" userId="b5be5c48-b2ce-4dcc-a531-64baa584357c" providerId="ADAL" clId="{AC4AB3DD-55D3-4651-8951-19A52DB5EEA6}" dt="2018-10-27T02:38:11.715" v="820"/>
          <ac:picMkLst>
            <pc:docMk/>
            <pc:sldMk cId="81208037" sldId="258"/>
            <ac:picMk id="28" creationId="{E817E4A3-63FC-4CC0-9C8A-1C58071A1C33}"/>
          </ac:picMkLst>
        </pc:picChg>
        <pc:picChg chg="del">
          <ac:chgData name="Colby Taylor" userId="b5be5c48-b2ce-4dcc-a531-64baa584357c" providerId="ADAL" clId="{AC4AB3DD-55D3-4651-8951-19A52DB5EEA6}" dt="2018-10-27T02:38:13.680" v="821"/>
          <ac:picMkLst>
            <pc:docMk/>
            <pc:sldMk cId="81208037" sldId="258"/>
            <ac:picMk id="30" creationId="{0266A1B5-2DEB-4740-8606-88DF2DC449F9}"/>
          </ac:picMkLst>
        </pc:picChg>
      </pc:sldChg>
      <pc:sldChg chg="addSp delSp modSp add ord">
        <pc:chgData name="Colby Taylor" userId="b5be5c48-b2ce-4dcc-a531-64baa584357c" providerId="ADAL" clId="{AC4AB3DD-55D3-4651-8951-19A52DB5EEA6}" dt="2018-10-27T06:03:12.524" v="2023" actId="208"/>
        <pc:sldMkLst>
          <pc:docMk/>
          <pc:sldMk cId="1710426291" sldId="259"/>
        </pc:sldMkLst>
        <pc:spChg chg="add mod">
          <ac:chgData name="Colby Taylor" userId="b5be5c48-b2ce-4dcc-a531-64baa584357c" providerId="ADAL" clId="{AC4AB3DD-55D3-4651-8951-19A52DB5EEA6}" dt="2018-10-27T03:18:31.454" v="1888" actId="1076"/>
          <ac:spMkLst>
            <pc:docMk/>
            <pc:sldMk cId="1710426291" sldId="259"/>
            <ac:spMk id="2" creationId="{618C7F8F-CD3E-42BD-B2F0-AB051D86A7DC}"/>
          </ac:spMkLst>
        </pc:spChg>
        <pc:spChg chg="add mod">
          <ac:chgData name="Colby Taylor" userId="b5be5c48-b2ce-4dcc-a531-64baa584357c" providerId="ADAL" clId="{AC4AB3DD-55D3-4651-8951-19A52DB5EEA6}" dt="2018-10-27T03:19:21.309" v="1896" actId="14100"/>
          <ac:spMkLst>
            <pc:docMk/>
            <pc:sldMk cId="1710426291" sldId="259"/>
            <ac:spMk id="7" creationId="{B7946BA4-A9B9-4788-B4A6-56A10D431CD2}"/>
          </ac:spMkLst>
        </pc:spChg>
        <pc:spChg chg="add mod">
          <ac:chgData name="Colby Taylor" userId="b5be5c48-b2ce-4dcc-a531-64baa584357c" providerId="ADAL" clId="{AC4AB3DD-55D3-4651-8951-19A52DB5EEA6}" dt="2018-10-27T06:03:12.524" v="2023" actId="208"/>
          <ac:spMkLst>
            <pc:docMk/>
            <pc:sldMk cId="1710426291" sldId="259"/>
            <ac:spMk id="8" creationId="{05462758-1DE3-4699-AC7D-C1AFCE0268FE}"/>
          </ac:spMkLst>
        </pc:spChg>
        <pc:spChg chg="add mod">
          <ac:chgData name="Colby Taylor" userId="b5be5c48-b2ce-4dcc-a531-64baa584357c" providerId="ADAL" clId="{AC4AB3DD-55D3-4651-8951-19A52DB5EEA6}" dt="2018-10-27T03:18:49.692" v="1891" actId="1076"/>
          <ac:spMkLst>
            <pc:docMk/>
            <pc:sldMk cId="1710426291" sldId="259"/>
            <ac:spMk id="9" creationId="{8283CC42-D94B-421A-B409-3E311C8C6D41}"/>
          </ac:spMkLst>
        </pc:spChg>
        <pc:spChg chg="mod">
          <ac:chgData name="Colby Taylor" userId="b5be5c48-b2ce-4dcc-a531-64baa584357c" providerId="ADAL" clId="{AC4AB3DD-55D3-4651-8951-19A52DB5EEA6}" dt="2018-10-27T03:09:02.434" v="1569" actId="20577"/>
          <ac:spMkLst>
            <pc:docMk/>
            <pc:sldMk cId="1710426291" sldId="259"/>
            <ac:spMk id="11" creationId="{79FB3A9A-66BE-49ED-B85F-89191D726C69}"/>
          </ac:spMkLst>
        </pc:spChg>
        <pc:spChg chg="del">
          <ac:chgData name="Colby Taylor" userId="b5be5c48-b2ce-4dcc-a531-64baa584357c" providerId="ADAL" clId="{AC4AB3DD-55D3-4651-8951-19A52DB5EEA6}" dt="2018-10-27T02:38:19.610" v="822"/>
          <ac:spMkLst>
            <pc:docMk/>
            <pc:sldMk cId="1710426291" sldId="259"/>
            <ac:spMk id="15" creationId="{130B0216-662E-44AE-B522-E65F096478CB}"/>
          </ac:spMkLst>
        </pc:spChg>
        <pc:spChg chg="del">
          <ac:chgData name="Colby Taylor" userId="b5be5c48-b2ce-4dcc-a531-64baa584357c" providerId="ADAL" clId="{AC4AB3DD-55D3-4651-8951-19A52DB5EEA6}" dt="2018-10-27T02:38:22.874" v="823"/>
          <ac:spMkLst>
            <pc:docMk/>
            <pc:sldMk cId="1710426291" sldId="259"/>
            <ac:spMk id="16" creationId="{B96A519B-4867-4231-9F38-45152C4FF121}"/>
          </ac:spMkLst>
        </pc:spChg>
        <pc:spChg chg="del">
          <ac:chgData name="Colby Taylor" userId="b5be5c48-b2ce-4dcc-a531-64baa584357c" providerId="ADAL" clId="{AC4AB3DD-55D3-4651-8951-19A52DB5EEA6}" dt="2018-10-27T02:38:30.747" v="826"/>
          <ac:spMkLst>
            <pc:docMk/>
            <pc:sldMk cId="1710426291" sldId="259"/>
            <ac:spMk id="21" creationId="{24D0EF0D-18B6-43F7-9FFC-9FC232DFC185}"/>
          </ac:spMkLst>
        </pc:spChg>
        <pc:spChg chg="del">
          <ac:chgData name="Colby Taylor" userId="b5be5c48-b2ce-4dcc-a531-64baa584357c" providerId="ADAL" clId="{AC4AB3DD-55D3-4651-8951-19A52DB5EEA6}" dt="2018-10-27T02:38:32.835" v="827"/>
          <ac:spMkLst>
            <pc:docMk/>
            <pc:sldMk cId="1710426291" sldId="259"/>
            <ac:spMk id="23" creationId="{66CAECA1-B25F-40EC-95F0-F2AC80010DBE}"/>
          </ac:spMkLst>
        </pc:spChg>
        <pc:spChg chg="del">
          <ac:chgData name="Colby Taylor" userId="b5be5c48-b2ce-4dcc-a531-64baa584357c" providerId="ADAL" clId="{AC4AB3DD-55D3-4651-8951-19A52DB5EEA6}" dt="2018-10-27T02:38:34.910" v="828"/>
          <ac:spMkLst>
            <pc:docMk/>
            <pc:sldMk cId="1710426291" sldId="259"/>
            <ac:spMk id="24" creationId="{1E8B1F42-B3D5-4E0B-9E14-10176FB5D1A9}"/>
          </ac:spMkLst>
        </pc:spChg>
        <pc:spChg chg="add mod">
          <ac:chgData name="Colby Taylor" userId="b5be5c48-b2ce-4dcc-a531-64baa584357c" providerId="ADAL" clId="{AC4AB3DD-55D3-4651-8951-19A52DB5EEA6}" dt="2018-10-27T03:18:36.587" v="1889" actId="1076"/>
          <ac:spMkLst>
            <pc:docMk/>
            <pc:sldMk cId="1710426291" sldId="259"/>
            <ac:spMk id="25" creationId="{968B5443-064B-427E-8264-EDC0B2BC4800}"/>
          </ac:spMkLst>
        </pc:spChg>
        <pc:spChg chg="add">
          <ac:chgData name="Colby Taylor" userId="b5be5c48-b2ce-4dcc-a531-64baa584357c" providerId="ADAL" clId="{AC4AB3DD-55D3-4651-8951-19A52DB5EEA6}" dt="2018-10-27T05:36:40.113" v="2021"/>
          <ac:spMkLst>
            <pc:docMk/>
            <pc:sldMk cId="1710426291" sldId="259"/>
            <ac:spMk id="32" creationId="{2FE34C6C-E88B-465B-96C8-A0DB81FE27FC}"/>
          </ac:spMkLst>
        </pc:spChg>
        <pc:picChg chg="add mod">
          <ac:chgData name="Colby Taylor" userId="b5be5c48-b2ce-4dcc-a531-64baa584357c" providerId="ADAL" clId="{AC4AB3DD-55D3-4651-8951-19A52DB5EEA6}" dt="2018-10-27T03:03:08.798" v="1271" actId="1076"/>
          <ac:picMkLst>
            <pc:docMk/>
            <pc:sldMk cId="1710426291" sldId="259"/>
            <ac:picMk id="4" creationId="{42B40966-9026-4726-B3FA-C66B869847AC}"/>
          </ac:picMkLst>
        </pc:picChg>
        <pc:picChg chg="add mod">
          <ac:chgData name="Colby Taylor" userId="b5be5c48-b2ce-4dcc-a531-64baa584357c" providerId="ADAL" clId="{AC4AB3DD-55D3-4651-8951-19A52DB5EEA6}" dt="2018-10-27T03:19:13.746" v="1895" actId="1076"/>
          <ac:picMkLst>
            <pc:docMk/>
            <pc:sldMk cId="1710426291" sldId="259"/>
            <ac:picMk id="6" creationId="{DE2C50AB-8F03-42CD-9519-0F1CE89B74B4}"/>
          </ac:picMkLst>
        </pc:picChg>
        <pc:picChg chg="add">
          <ac:chgData name="Colby Taylor" userId="b5be5c48-b2ce-4dcc-a531-64baa584357c" providerId="ADAL" clId="{AC4AB3DD-55D3-4651-8951-19A52DB5EEA6}" dt="2018-10-27T02:49:11.155" v="933"/>
          <ac:picMkLst>
            <pc:docMk/>
            <pc:sldMk cId="1710426291" sldId="259"/>
            <ac:picMk id="17" creationId="{8AB443C3-89D5-49FC-BD46-CCC50C07EF6F}"/>
          </ac:picMkLst>
        </pc:picChg>
        <pc:picChg chg="del">
          <ac:chgData name="Colby Taylor" userId="b5be5c48-b2ce-4dcc-a531-64baa584357c" providerId="ADAL" clId="{AC4AB3DD-55D3-4651-8951-19A52DB5EEA6}" dt="2018-10-27T02:38:25.898" v="824"/>
          <ac:picMkLst>
            <pc:docMk/>
            <pc:sldMk cId="1710426291" sldId="259"/>
            <ac:picMk id="18" creationId="{40E6E819-1427-4EE8-BC50-F2D33DD30934}"/>
          </ac:picMkLst>
        </pc:picChg>
        <pc:picChg chg="del">
          <ac:chgData name="Colby Taylor" userId="b5be5c48-b2ce-4dcc-a531-64baa584357c" providerId="ADAL" clId="{AC4AB3DD-55D3-4651-8951-19A52DB5EEA6}" dt="2018-10-27T02:38:28.416" v="825"/>
          <ac:picMkLst>
            <pc:docMk/>
            <pc:sldMk cId="1710426291" sldId="259"/>
            <ac:picMk id="20" creationId="{AA33B411-2292-4ABF-B487-9DB984EEE291}"/>
          </ac:picMkLst>
        </pc:picChg>
        <pc:picChg chg="del">
          <ac:chgData name="Colby Taylor" userId="b5be5c48-b2ce-4dcc-a531-64baa584357c" providerId="ADAL" clId="{AC4AB3DD-55D3-4651-8951-19A52DB5EEA6}" dt="2018-10-27T02:38:40.117" v="829"/>
          <ac:picMkLst>
            <pc:docMk/>
            <pc:sldMk cId="1710426291" sldId="259"/>
            <ac:picMk id="26" creationId="{36FC2D6B-6E4A-47C1-ACF4-7F9331C78CA4}"/>
          </ac:picMkLst>
        </pc:picChg>
        <pc:picChg chg="add">
          <ac:chgData name="Colby Taylor" userId="b5be5c48-b2ce-4dcc-a531-64baa584357c" providerId="ADAL" clId="{AC4AB3DD-55D3-4651-8951-19A52DB5EEA6}" dt="2018-10-27T03:30:24.860" v="1950"/>
          <ac:picMkLst>
            <pc:docMk/>
            <pc:sldMk cId="1710426291" sldId="259"/>
            <ac:picMk id="27" creationId="{E6644A32-8C8A-41E4-BAFF-80EE48797D4E}"/>
          </ac:picMkLst>
        </pc:picChg>
        <pc:picChg chg="del">
          <ac:chgData name="Colby Taylor" userId="b5be5c48-b2ce-4dcc-a531-64baa584357c" providerId="ADAL" clId="{AC4AB3DD-55D3-4651-8951-19A52DB5EEA6}" dt="2018-10-27T02:38:43.020" v="830"/>
          <ac:picMkLst>
            <pc:docMk/>
            <pc:sldMk cId="1710426291" sldId="259"/>
            <ac:picMk id="28" creationId="{E817E4A3-63FC-4CC0-9C8A-1C58071A1C33}"/>
          </ac:picMkLst>
        </pc:picChg>
        <pc:picChg chg="add">
          <ac:chgData name="Colby Taylor" userId="b5be5c48-b2ce-4dcc-a531-64baa584357c" providerId="ADAL" clId="{AC4AB3DD-55D3-4651-8951-19A52DB5EEA6}" dt="2018-10-27T03:30:44.457" v="1953"/>
          <ac:picMkLst>
            <pc:docMk/>
            <pc:sldMk cId="1710426291" sldId="259"/>
            <ac:picMk id="29" creationId="{2F2FCBEA-2210-4E08-9731-0DFC98E39D52}"/>
          </ac:picMkLst>
        </pc:picChg>
        <pc:picChg chg="del">
          <ac:chgData name="Colby Taylor" userId="b5be5c48-b2ce-4dcc-a531-64baa584357c" providerId="ADAL" clId="{AC4AB3DD-55D3-4651-8951-19A52DB5EEA6}" dt="2018-10-27T02:38:45.372" v="831"/>
          <ac:picMkLst>
            <pc:docMk/>
            <pc:sldMk cId="1710426291" sldId="259"/>
            <ac:picMk id="30" creationId="{0266A1B5-2DEB-4740-8606-88DF2DC449F9}"/>
          </ac:picMkLst>
        </pc:picChg>
        <pc:picChg chg="add">
          <ac:chgData name="Colby Taylor" userId="b5be5c48-b2ce-4dcc-a531-64baa584357c" providerId="ADAL" clId="{AC4AB3DD-55D3-4651-8951-19A52DB5EEA6}" dt="2018-10-27T03:31:06.255" v="1956"/>
          <ac:picMkLst>
            <pc:docMk/>
            <pc:sldMk cId="1710426291" sldId="259"/>
            <ac:picMk id="31" creationId="{C0888826-757A-40E3-AC5B-46BD21D0DC3F}"/>
          </ac:picMkLst>
        </pc:picChg>
      </pc:sldChg>
    </pc:docChg>
  </pc:docChgLst>
  <pc:docChgLst>
    <pc:chgData name="Colby Taylor" userId="b5be5c48-b2ce-4dcc-a531-64baa584357c" providerId="ADAL" clId="{D921FDE4-C8B7-4B36-A194-0BD999997222}"/>
    <pc:docChg chg="undo modSld">
      <pc:chgData name="Colby Taylor" userId="b5be5c48-b2ce-4dcc-a531-64baa584357c" providerId="ADAL" clId="{D921FDE4-C8B7-4B36-A194-0BD999997222}" dt="2018-12-10T23:22:12.311" v="14" actId="1076"/>
      <pc:docMkLst>
        <pc:docMk/>
      </pc:docMkLst>
      <pc:sldChg chg="modSp">
        <pc:chgData name="Colby Taylor" userId="b5be5c48-b2ce-4dcc-a531-64baa584357c" providerId="ADAL" clId="{D921FDE4-C8B7-4B36-A194-0BD999997222}" dt="2018-12-10T23:22:12.311" v="14" actId="1076"/>
        <pc:sldMkLst>
          <pc:docMk/>
          <pc:sldMk cId="1067255770" sldId="256"/>
        </pc:sldMkLst>
        <pc:picChg chg="mod">
          <ac:chgData name="Colby Taylor" userId="b5be5c48-b2ce-4dcc-a531-64baa584357c" providerId="ADAL" clId="{D921FDE4-C8B7-4B36-A194-0BD999997222}" dt="2018-12-10T23:22:12.311" v="14" actId="1076"/>
          <ac:picMkLst>
            <pc:docMk/>
            <pc:sldMk cId="1067255770" sldId="256"/>
            <ac:picMk id="39" creationId="{111AFCF1-C9D1-4CF1-8C72-30E575E3AAA7}"/>
          </ac:picMkLst>
        </pc:picChg>
      </pc:sldChg>
      <pc:sldChg chg="modSp">
        <pc:chgData name="Colby Taylor" userId="b5be5c48-b2ce-4dcc-a531-64baa584357c" providerId="ADAL" clId="{D921FDE4-C8B7-4B36-A194-0BD999997222}" dt="2018-12-10T23:04:30.670" v="13" actId="1076"/>
        <pc:sldMkLst>
          <pc:docMk/>
          <pc:sldMk cId="2908965426" sldId="257"/>
        </pc:sldMkLst>
        <pc:spChg chg="mod">
          <ac:chgData name="Colby Taylor" userId="b5be5c48-b2ce-4dcc-a531-64baa584357c" providerId="ADAL" clId="{D921FDE4-C8B7-4B36-A194-0BD999997222}" dt="2018-12-10T22:56:35.634" v="7" actId="20578"/>
          <ac:spMkLst>
            <pc:docMk/>
            <pc:sldMk cId="2908965426" sldId="257"/>
            <ac:spMk id="15" creationId="{130B0216-662E-44AE-B522-E65F096478CB}"/>
          </ac:spMkLst>
        </pc:spChg>
        <pc:spChg chg="mod">
          <ac:chgData name="Colby Taylor" userId="b5be5c48-b2ce-4dcc-a531-64baa584357c" providerId="ADAL" clId="{D921FDE4-C8B7-4B36-A194-0BD999997222}" dt="2018-12-10T23:03:37.171" v="9" actId="20578"/>
          <ac:spMkLst>
            <pc:docMk/>
            <pc:sldMk cId="2908965426" sldId="257"/>
            <ac:spMk id="21" creationId="{24D0EF0D-18B6-43F7-9FFC-9FC232DFC185}"/>
          </ac:spMkLst>
        </pc:spChg>
        <pc:spChg chg="mod">
          <ac:chgData name="Colby Taylor" userId="b5be5c48-b2ce-4dcc-a531-64baa584357c" providerId="ADAL" clId="{D921FDE4-C8B7-4B36-A194-0BD999997222}" dt="2018-12-10T23:04:30.670" v="13" actId="1076"/>
          <ac:spMkLst>
            <pc:docMk/>
            <pc:sldMk cId="2908965426" sldId="257"/>
            <ac:spMk id="23" creationId="{66CAECA1-B25F-40EC-95F0-F2AC80010DB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6051DD-C770-4D2E-ACE1-4C6554803580}" type="datetimeFigureOut">
              <a:rPr lang="en-US" smtClean="0"/>
              <a:t>12/10/2018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E1C85B-2618-44FD-9220-CF779B905B50}" type="slidenum">
              <a:rPr lang="en-US" smtClean="0"/>
              <a:t>‹#›</a:t>
            </a:fld>
            <a:endParaRPr lang="en-US" dirty="0"/>
          </a:p>
        </p:txBody>
      </p:sp>
    </p:spTree>
    <p:extLst>
      <p:ext uri="{BB962C8B-B14F-4D97-AF65-F5344CB8AC3E}">
        <p14:creationId xmlns:p14="http://schemas.microsoft.com/office/powerpoint/2010/main" val="3786332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EE4B8-665F-48DB-AE96-28103543F1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7C50EA-CE50-4E99-8320-C84A78273A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BFA554-1767-48DA-9DC6-796AD06F434C}"/>
              </a:ext>
            </a:extLst>
          </p:cNvPr>
          <p:cNvSpPr>
            <a:spLocks noGrp="1"/>
          </p:cNvSpPr>
          <p:nvPr>
            <p:ph type="dt" sz="half" idx="10"/>
          </p:nvPr>
        </p:nvSpPr>
        <p:spPr/>
        <p:txBody>
          <a:bodyPr/>
          <a:lstStyle/>
          <a:p>
            <a:fld id="{7CA647EE-5412-40B4-B29A-033C38B377FF}" type="datetimeFigureOut">
              <a:rPr lang="en-US" smtClean="0"/>
              <a:t>12/10/2018</a:t>
            </a:fld>
            <a:endParaRPr lang="en-US" dirty="0"/>
          </a:p>
        </p:txBody>
      </p:sp>
      <p:sp>
        <p:nvSpPr>
          <p:cNvPr id="5" name="Footer Placeholder 4">
            <a:extLst>
              <a:ext uri="{FF2B5EF4-FFF2-40B4-BE49-F238E27FC236}">
                <a16:creationId xmlns:a16="http://schemas.microsoft.com/office/drawing/2014/main" id="{F47B5662-021F-4EEF-AC74-EE050BDFB9E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6EE1001-FF23-4A63-939A-2A393155882E}"/>
              </a:ext>
            </a:extLst>
          </p:cNvPr>
          <p:cNvSpPr>
            <a:spLocks noGrp="1"/>
          </p:cNvSpPr>
          <p:nvPr>
            <p:ph type="sldNum" sz="quarter" idx="12"/>
          </p:nvPr>
        </p:nvSpPr>
        <p:spPr/>
        <p:txBody>
          <a:bodyPr/>
          <a:lstStyle/>
          <a:p>
            <a:fld id="{B91E2FE8-C57A-40A0-88BB-01F3F3F9D79B}" type="slidenum">
              <a:rPr lang="en-US" smtClean="0"/>
              <a:t>‹#›</a:t>
            </a:fld>
            <a:endParaRPr lang="en-US" dirty="0"/>
          </a:p>
        </p:txBody>
      </p:sp>
    </p:spTree>
    <p:extLst>
      <p:ext uri="{BB962C8B-B14F-4D97-AF65-F5344CB8AC3E}">
        <p14:creationId xmlns:p14="http://schemas.microsoft.com/office/powerpoint/2010/main" val="1542613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E5DB6-FCEE-4D07-A00B-B5DC93531E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D592E3-A128-4A47-AEB3-F8AA7B05C94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3A3CCC-8884-4919-931B-795AC5273D2E}"/>
              </a:ext>
            </a:extLst>
          </p:cNvPr>
          <p:cNvSpPr>
            <a:spLocks noGrp="1"/>
          </p:cNvSpPr>
          <p:nvPr>
            <p:ph type="dt" sz="half" idx="10"/>
          </p:nvPr>
        </p:nvSpPr>
        <p:spPr/>
        <p:txBody>
          <a:bodyPr/>
          <a:lstStyle/>
          <a:p>
            <a:fld id="{7CA647EE-5412-40B4-B29A-033C38B377FF}" type="datetimeFigureOut">
              <a:rPr lang="en-US" smtClean="0"/>
              <a:t>12/10/2018</a:t>
            </a:fld>
            <a:endParaRPr lang="en-US" dirty="0"/>
          </a:p>
        </p:txBody>
      </p:sp>
      <p:sp>
        <p:nvSpPr>
          <p:cNvPr id="5" name="Footer Placeholder 4">
            <a:extLst>
              <a:ext uri="{FF2B5EF4-FFF2-40B4-BE49-F238E27FC236}">
                <a16:creationId xmlns:a16="http://schemas.microsoft.com/office/drawing/2014/main" id="{2E65ED85-5870-46C6-ADBB-744BBA8C768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2C2F90-42B4-45F8-9169-82E66E0C9B0E}"/>
              </a:ext>
            </a:extLst>
          </p:cNvPr>
          <p:cNvSpPr>
            <a:spLocks noGrp="1"/>
          </p:cNvSpPr>
          <p:nvPr>
            <p:ph type="sldNum" sz="quarter" idx="12"/>
          </p:nvPr>
        </p:nvSpPr>
        <p:spPr/>
        <p:txBody>
          <a:bodyPr/>
          <a:lstStyle/>
          <a:p>
            <a:fld id="{B91E2FE8-C57A-40A0-88BB-01F3F3F9D79B}" type="slidenum">
              <a:rPr lang="en-US" smtClean="0"/>
              <a:t>‹#›</a:t>
            </a:fld>
            <a:endParaRPr lang="en-US" dirty="0"/>
          </a:p>
        </p:txBody>
      </p:sp>
    </p:spTree>
    <p:extLst>
      <p:ext uri="{BB962C8B-B14F-4D97-AF65-F5344CB8AC3E}">
        <p14:creationId xmlns:p14="http://schemas.microsoft.com/office/powerpoint/2010/main" val="2716351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157DF9-4969-4CCE-8514-E3ADC7183C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914F66-5E3E-46AC-AD13-F76C9661190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04342A-9963-4855-B18C-5114B8374780}"/>
              </a:ext>
            </a:extLst>
          </p:cNvPr>
          <p:cNvSpPr>
            <a:spLocks noGrp="1"/>
          </p:cNvSpPr>
          <p:nvPr>
            <p:ph type="dt" sz="half" idx="10"/>
          </p:nvPr>
        </p:nvSpPr>
        <p:spPr/>
        <p:txBody>
          <a:bodyPr/>
          <a:lstStyle/>
          <a:p>
            <a:fld id="{7CA647EE-5412-40B4-B29A-033C38B377FF}" type="datetimeFigureOut">
              <a:rPr lang="en-US" smtClean="0"/>
              <a:t>12/10/2018</a:t>
            </a:fld>
            <a:endParaRPr lang="en-US" dirty="0"/>
          </a:p>
        </p:txBody>
      </p:sp>
      <p:sp>
        <p:nvSpPr>
          <p:cNvPr id="5" name="Footer Placeholder 4">
            <a:extLst>
              <a:ext uri="{FF2B5EF4-FFF2-40B4-BE49-F238E27FC236}">
                <a16:creationId xmlns:a16="http://schemas.microsoft.com/office/drawing/2014/main" id="{640F5000-69ED-4185-93B8-C120F8C44ED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0070E88-F028-4D19-AB5C-50C2D5AA3638}"/>
              </a:ext>
            </a:extLst>
          </p:cNvPr>
          <p:cNvSpPr>
            <a:spLocks noGrp="1"/>
          </p:cNvSpPr>
          <p:nvPr>
            <p:ph type="sldNum" sz="quarter" idx="12"/>
          </p:nvPr>
        </p:nvSpPr>
        <p:spPr/>
        <p:txBody>
          <a:bodyPr/>
          <a:lstStyle/>
          <a:p>
            <a:fld id="{B91E2FE8-C57A-40A0-88BB-01F3F3F9D79B}" type="slidenum">
              <a:rPr lang="en-US" smtClean="0"/>
              <a:t>‹#›</a:t>
            </a:fld>
            <a:endParaRPr lang="en-US" dirty="0"/>
          </a:p>
        </p:txBody>
      </p:sp>
    </p:spTree>
    <p:extLst>
      <p:ext uri="{BB962C8B-B14F-4D97-AF65-F5344CB8AC3E}">
        <p14:creationId xmlns:p14="http://schemas.microsoft.com/office/powerpoint/2010/main" val="1914945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6CB0-7D06-4F4A-AD19-790765CF87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8DA277-EA3B-4FB7-9CC0-55D132BDCF5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2B310-DF16-48C8-8661-358ED033FD4E}"/>
              </a:ext>
            </a:extLst>
          </p:cNvPr>
          <p:cNvSpPr>
            <a:spLocks noGrp="1"/>
          </p:cNvSpPr>
          <p:nvPr>
            <p:ph type="dt" sz="half" idx="10"/>
          </p:nvPr>
        </p:nvSpPr>
        <p:spPr/>
        <p:txBody>
          <a:bodyPr/>
          <a:lstStyle/>
          <a:p>
            <a:fld id="{7CA647EE-5412-40B4-B29A-033C38B377FF}" type="datetimeFigureOut">
              <a:rPr lang="en-US" smtClean="0"/>
              <a:t>12/10/2018</a:t>
            </a:fld>
            <a:endParaRPr lang="en-US" dirty="0"/>
          </a:p>
        </p:txBody>
      </p:sp>
      <p:sp>
        <p:nvSpPr>
          <p:cNvPr id="5" name="Footer Placeholder 4">
            <a:extLst>
              <a:ext uri="{FF2B5EF4-FFF2-40B4-BE49-F238E27FC236}">
                <a16:creationId xmlns:a16="http://schemas.microsoft.com/office/drawing/2014/main" id="{CC78E0C5-A840-4C66-9BC4-26D8383B9FA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56CBF2-B4EB-4545-9F55-0881B2834C87}"/>
              </a:ext>
            </a:extLst>
          </p:cNvPr>
          <p:cNvSpPr>
            <a:spLocks noGrp="1"/>
          </p:cNvSpPr>
          <p:nvPr>
            <p:ph type="sldNum" sz="quarter" idx="12"/>
          </p:nvPr>
        </p:nvSpPr>
        <p:spPr/>
        <p:txBody>
          <a:bodyPr/>
          <a:lstStyle/>
          <a:p>
            <a:fld id="{B91E2FE8-C57A-40A0-88BB-01F3F3F9D79B}" type="slidenum">
              <a:rPr lang="en-US" smtClean="0"/>
              <a:t>‹#›</a:t>
            </a:fld>
            <a:endParaRPr lang="en-US" dirty="0"/>
          </a:p>
        </p:txBody>
      </p:sp>
    </p:spTree>
    <p:extLst>
      <p:ext uri="{BB962C8B-B14F-4D97-AF65-F5344CB8AC3E}">
        <p14:creationId xmlns:p14="http://schemas.microsoft.com/office/powerpoint/2010/main" val="235369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505F0-BA57-4FEF-9446-A6F336F540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6210E9-8873-4A50-B438-28B286A98A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DCA2A11-1134-45F1-83D8-F7506DB34B7C}"/>
              </a:ext>
            </a:extLst>
          </p:cNvPr>
          <p:cNvSpPr>
            <a:spLocks noGrp="1"/>
          </p:cNvSpPr>
          <p:nvPr>
            <p:ph type="dt" sz="half" idx="10"/>
          </p:nvPr>
        </p:nvSpPr>
        <p:spPr/>
        <p:txBody>
          <a:bodyPr/>
          <a:lstStyle/>
          <a:p>
            <a:fld id="{7CA647EE-5412-40B4-B29A-033C38B377FF}" type="datetimeFigureOut">
              <a:rPr lang="en-US" smtClean="0"/>
              <a:t>12/10/2018</a:t>
            </a:fld>
            <a:endParaRPr lang="en-US" dirty="0"/>
          </a:p>
        </p:txBody>
      </p:sp>
      <p:sp>
        <p:nvSpPr>
          <p:cNvPr id="5" name="Footer Placeholder 4">
            <a:extLst>
              <a:ext uri="{FF2B5EF4-FFF2-40B4-BE49-F238E27FC236}">
                <a16:creationId xmlns:a16="http://schemas.microsoft.com/office/drawing/2014/main" id="{2F46C15B-31A0-46F7-9829-626B0FB5564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FB749FD-99A9-4452-BA16-B4F65B2A8456}"/>
              </a:ext>
            </a:extLst>
          </p:cNvPr>
          <p:cNvSpPr>
            <a:spLocks noGrp="1"/>
          </p:cNvSpPr>
          <p:nvPr>
            <p:ph type="sldNum" sz="quarter" idx="12"/>
          </p:nvPr>
        </p:nvSpPr>
        <p:spPr/>
        <p:txBody>
          <a:bodyPr/>
          <a:lstStyle/>
          <a:p>
            <a:fld id="{B91E2FE8-C57A-40A0-88BB-01F3F3F9D79B}" type="slidenum">
              <a:rPr lang="en-US" smtClean="0"/>
              <a:t>‹#›</a:t>
            </a:fld>
            <a:endParaRPr lang="en-US" dirty="0"/>
          </a:p>
        </p:txBody>
      </p:sp>
    </p:spTree>
    <p:extLst>
      <p:ext uri="{BB962C8B-B14F-4D97-AF65-F5344CB8AC3E}">
        <p14:creationId xmlns:p14="http://schemas.microsoft.com/office/powerpoint/2010/main" val="3585906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B9084-9770-4ED3-8A07-757E47189D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D280F6-4AEC-45D4-8E58-465E5C92653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74C002-9FAF-4EEE-8D5D-3DA1F3A4551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57CEAE-14C5-461F-80A1-008C989079AD}"/>
              </a:ext>
            </a:extLst>
          </p:cNvPr>
          <p:cNvSpPr>
            <a:spLocks noGrp="1"/>
          </p:cNvSpPr>
          <p:nvPr>
            <p:ph type="dt" sz="half" idx="10"/>
          </p:nvPr>
        </p:nvSpPr>
        <p:spPr/>
        <p:txBody>
          <a:bodyPr/>
          <a:lstStyle/>
          <a:p>
            <a:fld id="{7CA647EE-5412-40B4-B29A-033C38B377FF}" type="datetimeFigureOut">
              <a:rPr lang="en-US" smtClean="0"/>
              <a:t>12/10/2018</a:t>
            </a:fld>
            <a:endParaRPr lang="en-US" dirty="0"/>
          </a:p>
        </p:txBody>
      </p:sp>
      <p:sp>
        <p:nvSpPr>
          <p:cNvPr id="6" name="Footer Placeholder 5">
            <a:extLst>
              <a:ext uri="{FF2B5EF4-FFF2-40B4-BE49-F238E27FC236}">
                <a16:creationId xmlns:a16="http://schemas.microsoft.com/office/drawing/2014/main" id="{CFDAB516-5A24-4B5C-A54A-073F34BF4F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6DA8DA7-5AEC-413A-8E62-D40B7596F841}"/>
              </a:ext>
            </a:extLst>
          </p:cNvPr>
          <p:cNvSpPr>
            <a:spLocks noGrp="1"/>
          </p:cNvSpPr>
          <p:nvPr>
            <p:ph type="sldNum" sz="quarter" idx="12"/>
          </p:nvPr>
        </p:nvSpPr>
        <p:spPr/>
        <p:txBody>
          <a:bodyPr/>
          <a:lstStyle/>
          <a:p>
            <a:fld id="{B91E2FE8-C57A-40A0-88BB-01F3F3F9D79B}" type="slidenum">
              <a:rPr lang="en-US" smtClean="0"/>
              <a:t>‹#›</a:t>
            </a:fld>
            <a:endParaRPr lang="en-US" dirty="0"/>
          </a:p>
        </p:txBody>
      </p:sp>
    </p:spTree>
    <p:extLst>
      <p:ext uri="{BB962C8B-B14F-4D97-AF65-F5344CB8AC3E}">
        <p14:creationId xmlns:p14="http://schemas.microsoft.com/office/powerpoint/2010/main" val="3289021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01D3E-B34D-4ACE-8468-EA4F8084AA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8CB7AD-EC2F-4A7C-866F-55BE3AA167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CAA7109-56B2-4E96-BE37-35C938F1676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7131D6-06B7-45D5-BD10-FDDE3A96A3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9B1CDE7-FD23-487A-A4E1-82381071C47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C82EB77-DB7B-4E23-9225-71B995F8A412}"/>
              </a:ext>
            </a:extLst>
          </p:cNvPr>
          <p:cNvSpPr>
            <a:spLocks noGrp="1"/>
          </p:cNvSpPr>
          <p:nvPr>
            <p:ph type="dt" sz="half" idx="10"/>
          </p:nvPr>
        </p:nvSpPr>
        <p:spPr/>
        <p:txBody>
          <a:bodyPr/>
          <a:lstStyle/>
          <a:p>
            <a:fld id="{7CA647EE-5412-40B4-B29A-033C38B377FF}" type="datetimeFigureOut">
              <a:rPr lang="en-US" smtClean="0"/>
              <a:t>12/10/2018</a:t>
            </a:fld>
            <a:endParaRPr lang="en-US" dirty="0"/>
          </a:p>
        </p:txBody>
      </p:sp>
      <p:sp>
        <p:nvSpPr>
          <p:cNvPr id="8" name="Footer Placeholder 7">
            <a:extLst>
              <a:ext uri="{FF2B5EF4-FFF2-40B4-BE49-F238E27FC236}">
                <a16:creationId xmlns:a16="http://schemas.microsoft.com/office/drawing/2014/main" id="{3CFB6AC7-D55A-46B9-9618-CC81845178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13AD1DC-C42E-4587-877F-F7798497EB98}"/>
              </a:ext>
            </a:extLst>
          </p:cNvPr>
          <p:cNvSpPr>
            <a:spLocks noGrp="1"/>
          </p:cNvSpPr>
          <p:nvPr>
            <p:ph type="sldNum" sz="quarter" idx="12"/>
          </p:nvPr>
        </p:nvSpPr>
        <p:spPr/>
        <p:txBody>
          <a:bodyPr/>
          <a:lstStyle/>
          <a:p>
            <a:fld id="{B91E2FE8-C57A-40A0-88BB-01F3F3F9D79B}" type="slidenum">
              <a:rPr lang="en-US" smtClean="0"/>
              <a:t>‹#›</a:t>
            </a:fld>
            <a:endParaRPr lang="en-US" dirty="0"/>
          </a:p>
        </p:txBody>
      </p:sp>
    </p:spTree>
    <p:extLst>
      <p:ext uri="{BB962C8B-B14F-4D97-AF65-F5344CB8AC3E}">
        <p14:creationId xmlns:p14="http://schemas.microsoft.com/office/powerpoint/2010/main" val="993676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EDC59-BA0E-45E8-BAF6-8AB220C65A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29A958-E82F-415D-B648-337319BA667F}"/>
              </a:ext>
            </a:extLst>
          </p:cNvPr>
          <p:cNvSpPr>
            <a:spLocks noGrp="1"/>
          </p:cNvSpPr>
          <p:nvPr>
            <p:ph type="dt" sz="half" idx="10"/>
          </p:nvPr>
        </p:nvSpPr>
        <p:spPr/>
        <p:txBody>
          <a:bodyPr/>
          <a:lstStyle/>
          <a:p>
            <a:fld id="{7CA647EE-5412-40B4-B29A-033C38B377FF}" type="datetimeFigureOut">
              <a:rPr lang="en-US" smtClean="0"/>
              <a:t>12/10/2018</a:t>
            </a:fld>
            <a:endParaRPr lang="en-US" dirty="0"/>
          </a:p>
        </p:txBody>
      </p:sp>
      <p:sp>
        <p:nvSpPr>
          <p:cNvPr id="4" name="Footer Placeholder 3">
            <a:extLst>
              <a:ext uri="{FF2B5EF4-FFF2-40B4-BE49-F238E27FC236}">
                <a16:creationId xmlns:a16="http://schemas.microsoft.com/office/drawing/2014/main" id="{C1E77924-6F1C-42E3-B920-9B5125D7B3D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43E03C8-3FC8-46B6-8CBB-B828152E3B80}"/>
              </a:ext>
            </a:extLst>
          </p:cNvPr>
          <p:cNvSpPr>
            <a:spLocks noGrp="1"/>
          </p:cNvSpPr>
          <p:nvPr>
            <p:ph type="sldNum" sz="quarter" idx="12"/>
          </p:nvPr>
        </p:nvSpPr>
        <p:spPr/>
        <p:txBody>
          <a:bodyPr/>
          <a:lstStyle/>
          <a:p>
            <a:fld id="{B91E2FE8-C57A-40A0-88BB-01F3F3F9D79B}" type="slidenum">
              <a:rPr lang="en-US" smtClean="0"/>
              <a:t>‹#›</a:t>
            </a:fld>
            <a:endParaRPr lang="en-US" dirty="0"/>
          </a:p>
        </p:txBody>
      </p:sp>
    </p:spTree>
    <p:extLst>
      <p:ext uri="{BB962C8B-B14F-4D97-AF65-F5344CB8AC3E}">
        <p14:creationId xmlns:p14="http://schemas.microsoft.com/office/powerpoint/2010/main" val="695222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2439F-1C68-4304-AC8C-64850A45F1DE}"/>
              </a:ext>
            </a:extLst>
          </p:cNvPr>
          <p:cNvSpPr>
            <a:spLocks noGrp="1"/>
          </p:cNvSpPr>
          <p:nvPr>
            <p:ph type="dt" sz="half" idx="10"/>
          </p:nvPr>
        </p:nvSpPr>
        <p:spPr/>
        <p:txBody>
          <a:bodyPr/>
          <a:lstStyle/>
          <a:p>
            <a:fld id="{7CA647EE-5412-40B4-B29A-033C38B377FF}" type="datetimeFigureOut">
              <a:rPr lang="en-US" smtClean="0"/>
              <a:t>12/10/2018</a:t>
            </a:fld>
            <a:endParaRPr lang="en-US" dirty="0"/>
          </a:p>
        </p:txBody>
      </p:sp>
      <p:sp>
        <p:nvSpPr>
          <p:cNvPr id="3" name="Footer Placeholder 2">
            <a:extLst>
              <a:ext uri="{FF2B5EF4-FFF2-40B4-BE49-F238E27FC236}">
                <a16:creationId xmlns:a16="http://schemas.microsoft.com/office/drawing/2014/main" id="{D74BAF9A-3F65-44CA-B56C-D5B4F44BDC5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EF19E7-7D2C-473D-81A2-BBFF330C34DC}"/>
              </a:ext>
            </a:extLst>
          </p:cNvPr>
          <p:cNvSpPr>
            <a:spLocks noGrp="1"/>
          </p:cNvSpPr>
          <p:nvPr>
            <p:ph type="sldNum" sz="quarter" idx="12"/>
          </p:nvPr>
        </p:nvSpPr>
        <p:spPr/>
        <p:txBody>
          <a:bodyPr/>
          <a:lstStyle/>
          <a:p>
            <a:fld id="{B91E2FE8-C57A-40A0-88BB-01F3F3F9D79B}" type="slidenum">
              <a:rPr lang="en-US" smtClean="0"/>
              <a:t>‹#›</a:t>
            </a:fld>
            <a:endParaRPr lang="en-US" dirty="0"/>
          </a:p>
        </p:txBody>
      </p:sp>
    </p:spTree>
    <p:extLst>
      <p:ext uri="{BB962C8B-B14F-4D97-AF65-F5344CB8AC3E}">
        <p14:creationId xmlns:p14="http://schemas.microsoft.com/office/powerpoint/2010/main" val="2407149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C32F5-E221-4CEF-8F53-FE4494A5A3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3E355A-CA8D-494C-B655-63911BC8A2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68B72F-82E9-492B-A564-AB359410BA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F7B95EC-4FAF-487A-9931-E5425D70C397}"/>
              </a:ext>
            </a:extLst>
          </p:cNvPr>
          <p:cNvSpPr>
            <a:spLocks noGrp="1"/>
          </p:cNvSpPr>
          <p:nvPr>
            <p:ph type="dt" sz="half" idx="10"/>
          </p:nvPr>
        </p:nvSpPr>
        <p:spPr/>
        <p:txBody>
          <a:bodyPr/>
          <a:lstStyle/>
          <a:p>
            <a:fld id="{7CA647EE-5412-40B4-B29A-033C38B377FF}" type="datetimeFigureOut">
              <a:rPr lang="en-US" smtClean="0"/>
              <a:t>12/10/2018</a:t>
            </a:fld>
            <a:endParaRPr lang="en-US" dirty="0"/>
          </a:p>
        </p:txBody>
      </p:sp>
      <p:sp>
        <p:nvSpPr>
          <p:cNvPr id="6" name="Footer Placeholder 5">
            <a:extLst>
              <a:ext uri="{FF2B5EF4-FFF2-40B4-BE49-F238E27FC236}">
                <a16:creationId xmlns:a16="http://schemas.microsoft.com/office/drawing/2014/main" id="{9D085702-EB74-434D-8B20-90D14F3340D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3722A05-6551-41DB-AC12-94F72AA309B8}"/>
              </a:ext>
            </a:extLst>
          </p:cNvPr>
          <p:cNvSpPr>
            <a:spLocks noGrp="1"/>
          </p:cNvSpPr>
          <p:nvPr>
            <p:ph type="sldNum" sz="quarter" idx="12"/>
          </p:nvPr>
        </p:nvSpPr>
        <p:spPr/>
        <p:txBody>
          <a:bodyPr/>
          <a:lstStyle/>
          <a:p>
            <a:fld id="{B91E2FE8-C57A-40A0-88BB-01F3F3F9D79B}" type="slidenum">
              <a:rPr lang="en-US" smtClean="0"/>
              <a:t>‹#›</a:t>
            </a:fld>
            <a:endParaRPr lang="en-US" dirty="0"/>
          </a:p>
        </p:txBody>
      </p:sp>
    </p:spTree>
    <p:extLst>
      <p:ext uri="{BB962C8B-B14F-4D97-AF65-F5344CB8AC3E}">
        <p14:creationId xmlns:p14="http://schemas.microsoft.com/office/powerpoint/2010/main" val="3743996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60FE4-342C-430C-B2E2-73B27DB789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AEC800-AE1E-4FEF-BA90-0C306092CB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8DBDEB9-290D-4CFB-A1A0-05E7369A5F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B92A09-EBD8-4C47-94A5-6920CB08FF35}"/>
              </a:ext>
            </a:extLst>
          </p:cNvPr>
          <p:cNvSpPr>
            <a:spLocks noGrp="1"/>
          </p:cNvSpPr>
          <p:nvPr>
            <p:ph type="dt" sz="half" idx="10"/>
          </p:nvPr>
        </p:nvSpPr>
        <p:spPr/>
        <p:txBody>
          <a:bodyPr/>
          <a:lstStyle/>
          <a:p>
            <a:fld id="{7CA647EE-5412-40B4-B29A-033C38B377FF}" type="datetimeFigureOut">
              <a:rPr lang="en-US" smtClean="0"/>
              <a:t>12/10/2018</a:t>
            </a:fld>
            <a:endParaRPr lang="en-US" dirty="0"/>
          </a:p>
        </p:txBody>
      </p:sp>
      <p:sp>
        <p:nvSpPr>
          <p:cNvPr id="6" name="Footer Placeholder 5">
            <a:extLst>
              <a:ext uri="{FF2B5EF4-FFF2-40B4-BE49-F238E27FC236}">
                <a16:creationId xmlns:a16="http://schemas.microsoft.com/office/drawing/2014/main" id="{92EB3AAB-A17E-434E-A083-5145DB41D4A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6A6EFD7-CE52-4DCA-A64F-2F6D5CA54072}"/>
              </a:ext>
            </a:extLst>
          </p:cNvPr>
          <p:cNvSpPr>
            <a:spLocks noGrp="1"/>
          </p:cNvSpPr>
          <p:nvPr>
            <p:ph type="sldNum" sz="quarter" idx="12"/>
          </p:nvPr>
        </p:nvSpPr>
        <p:spPr/>
        <p:txBody>
          <a:bodyPr/>
          <a:lstStyle/>
          <a:p>
            <a:fld id="{B91E2FE8-C57A-40A0-88BB-01F3F3F9D79B}" type="slidenum">
              <a:rPr lang="en-US" smtClean="0"/>
              <a:t>‹#›</a:t>
            </a:fld>
            <a:endParaRPr lang="en-US" dirty="0"/>
          </a:p>
        </p:txBody>
      </p:sp>
    </p:spTree>
    <p:extLst>
      <p:ext uri="{BB962C8B-B14F-4D97-AF65-F5344CB8AC3E}">
        <p14:creationId xmlns:p14="http://schemas.microsoft.com/office/powerpoint/2010/main" val="2051023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73C5F3-C9F5-4183-BE58-F3E1C08BA2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5F3E32-9404-4E18-B834-75804D48BB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D24731-AF49-4412-B25B-F64289B756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A647EE-5412-40B4-B29A-033C38B377FF}" type="datetimeFigureOut">
              <a:rPr lang="en-US" smtClean="0"/>
              <a:t>12/10/2018</a:t>
            </a:fld>
            <a:endParaRPr lang="en-US" dirty="0"/>
          </a:p>
        </p:txBody>
      </p:sp>
      <p:sp>
        <p:nvSpPr>
          <p:cNvPr id="5" name="Footer Placeholder 4">
            <a:extLst>
              <a:ext uri="{FF2B5EF4-FFF2-40B4-BE49-F238E27FC236}">
                <a16:creationId xmlns:a16="http://schemas.microsoft.com/office/drawing/2014/main" id="{F4A8B4F1-C2DA-4AA6-89D8-94337CA184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E0C9EBB-0670-4C26-BFAB-EA9349044B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E2FE8-C57A-40A0-88BB-01F3F3F9D79B}" type="slidenum">
              <a:rPr lang="en-US" smtClean="0"/>
              <a:t>‹#›</a:t>
            </a:fld>
            <a:endParaRPr lang="en-US" dirty="0"/>
          </a:p>
        </p:txBody>
      </p:sp>
    </p:spTree>
    <p:extLst>
      <p:ext uri="{BB962C8B-B14F-4D97-AF65-F5344CB8AC3E}">
        <p14:creationId xmlns:p14="http://schemas.microsoft.com/office/powerpoint/2010/main" val="2947775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8.jpg"/><Relationship Id="rId7"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0.jpeg"/><Relationship Id="rId10" Type="http://schemas.openxmlformats.org/officeDocument/2006/relationships/image" Target="../media/image6.png"/><Relationship Id="rId4" Type="http://schemas.openxmlformats.org/officeDocument/2006/relationships/image" Target="../media/image9.jpeg"/><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5.jp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9FB3A9A-66BE-49ED-B85F-89191D726C69}"/>
              </a:ext>
            </a:extLst>
          </p:cNvPr>
          <p:cNvSpPr txBox="1">
            <a:spLocks noChangeAspect="1"/>
          </p:cNvSpPr>
          <p:nvPr/>
        </p:nvSpPr>
        <p:spPr>
          <a:xfrm>
            <a:off x="0" y="-17755"/>
            <a:ext cx="12192000" cy="400110"/>
          </a:xfrm>
          <a:prstGeom prst="rect">
            <a:avLst/>
          </a:prstGeom>
          <a:solidFill>
            <a:schemeClr val="bg2">
              <a:lumMod val="75000"/>
            </a:schemeClr>
          </a:solid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Home </a:t>
            </a:r>
            <a:r>
              <a:rPr lang="en-US" sz="2000" dirty="0">
                <a:latin typeface="Times New Roman" panose="02020603050405020304" pitchFamily="18" charset="0"/>
                <a:cs typeface="Times New Roman" panose="02020603050405020304" pitchFamily="18" charset="0"/>
              </a:rPr>
              <a:t> Menu  About Us  Contact</a:t>
            </a:r>
          </a:p>
        </p:txBody>
      </p:sp>
      <p:pic>
        <p:nvPicPr>
          <p:cNvPr id="14" name="Picture 13">
            <a:extLst>
              <a:ext uri="{FF2B5EF4-FFF2-40B4-BE49-F238E27FC236}">
                <a16:creationId xmlns:a16="http://schemas.microsoft.com/office/drawing/2014/main" id="{A82401B3-937F-468E-9885-EB3DBF761151}"/>
              </a:ext>
            </a:extLst>
          </p:cNvPr>
          <p:cNvPicPr>
            <a:picLocks noChangeAspect="1"/>
          </p:cNvPicPr>
          <p:nvPr/>
        </p:nvPicPr>
        <p:blipFill>
          <a:blip r:embed="rId2"/>
          <a:stretch>
            <a:fillRect/>
          </a:stretch>
        </p:blipFill>
        <p:spPr>
          <a:xfrm>
            <a:off x="0" y="6312089"/>
            <a:ext cx="12192000" cy="545911"/>
          </a:xfrm>
          <a:prstGeom prst="rect">
            <a:avLst/>
          </a:prstGeom>
        </p:spPr>
      </p:pic>
      <p:pic>
        <p:nvPicPr>
          <p:cNvPr id="34" name="Picture 33">
            <a:extLst>
              <a:ext uri="{FF2B5EF4-FFF2-40B4-BE49-F238E27FC236}">
                <a16:creationId xmlns:a16="http://schemas.microsoft.com/office/drawing/2014/main" id="{80773506-4512-4412-B160-5BE52D5F1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55"/>
            <a:ext cx="1838349" cy="1236956"/>
          </a:xfrm>
          <a:prstGeom prst="rect">
            <a:avLst/>
          </a:prstGeom>
        </p:spPr>
      </p:pic>
      <p:sp>
        <p:nvSpPr>
          <p:cNvPr id="37" name="TextBox 36">
            <a:extLst>
              <a:ext uri="{FF2B5EF4-FFF2-40B4-BE49-F238E27FC236}">
                <a16:creationId xmlns:a16="http://schemas.microsoft.com/office/drawing/2014/main" id="{2FDEF5A5-58F4-464D-B367-6AED4707B26E}"/>
              </a:ext>
            </a:extLst>
          </p:cNvPr>
          <p:cNvSpPr txBox="1"/>
          <p:nvPr/>
        </p:nvSpPr>
        <p:spPr>
          <a:xfrm>
            <a:off x="1961965" y="600723"/>
            <a:ext cx="4993916" cy="646331"/>
          </a:xfrm>
          <a:prstGeom prst="rect">
            <a:avLst/>
          </a:prstGeom>
          <a:solidFill>
            <a:schemeClr val="bg1">
              <a:lumMod val="95000"/>
            </a:schemeClr>
          </a:solid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Donut Delights</a:t>
            </a:r>
          </a:p>
          <a:p>
            <a:pPr algn="ctr"/>
            <a:r>
              <a:rPr lang="en-US" sz="1600" dirty="0">
                <a:latin typeface="Times New Roman" panose="02020603050405020304" pitchFamily="18" charset="0"/>
                <a:cs typeface="Times New Roman" panose="02020603050405020304" pitchFamily="18" charset="0"/>
              </a:rPr>
              <a:t>The finest in breakfast treats and coffees since 1971</a:t>
            </a:r>
          </a:p>
        </p:txBody>
      </p:sp>
      <p:pic>
        <p:nvPicPr>
          <p:cNvPr id="39" name="Picture 38">
            <a:extLst>
              <a:ext uri="{FF2B5EF4-FFF2-40B4-BE49-F238E27FC236}">
                <a16:creationId xmlns:a16="http://schemas.microsoft.com/office/drawing/2014/main" id="{111AFCF1-C9D1-4CF1-8C72-30E575E3AA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3098" y="3851801"/>
            <a:ext cx="5204915" cy="2374131"/>
          </a:xfrm>
          <a:prstGeom prst="rect">
            <a:avLst/>
          </a:prstGeom>
        </p:spPr>
      </p:pic>
      <p:sp>
        <p:nvSpPr>
          <p:cNvPr id="40" name="TextBox 39">
            <a:extLst>
              <a:ext uri="{FF2B5EF4-FFF2-40B4-BE49-F238E27FC236}">
                <a16:creationId xmlns:a16="http://schemas.microsoft.com/office/drawing/2014/main" id="{AA62594E-3B86-4BD7-B57A-186E90D06B72}"/>
              </a:ext>
            </a:extLst>
          </p:cNvPr>
          <p:cNvSpPr txBox="1"/>
          <p:nvPr/>
        </p:nvSpPr>
        <p:spPr>
          <a:xfrm>
            <a:off x="284085" y="1553593"/>
            <a:ext cx="5811915" cy="3268652"/>
          </a:xfrm>
          <a:prstGeom prst="rect">
            <a:avLst/>
          </a:prstGeom>
          <a:solidFill>
            <a:schemeClr val="bg1">
              <a:lumMod val="95000"/>
            </a:schemeClr>
          </a:solidFill>
        </p:spPr>
        <p:txBody>
          <a:bodyPr wrap="square" rtlCol="0">
            <a:spAutoFit/>
          </a:bodyPr>
          <a:lstStyle/>
          <a:p>
            <a:pPr>
              <a:lnSpc>
                <a:spcPct val="150000"/>
              </a:lnSpc>
            </a:pPr>
            <a:r>
              <a:rPr lang="en-US" sz="2000" dirty="0">
                <a:latin typeface="Times New Roman" panose="02020603050405020304" pitchFamily="18" charset="0"/>
                <a:cs typeface="Times New Roman" panose="02020603050405020304" pitchFamily="18" charset="0"/>
              </a:rPr>
              <a:t>Donut Delights has been serving C-U with the highest quality donuts and coffees since 1971. Nestled in downtown Urbana, Donut Delights has become a haven for “Gotta have it” breakfast treats. Our donuts are baked fresh twice daily and our coffee’s brewed every fifteen minutes. If you have never been to C-U’s hidden gem, you are missing out. </a:t>
            </a:r>
          </a:p>
        </p:txBody>
      </p:sp>
      <p:pic>
        <p:nvPicPr>
          <p:cNvPr id="42" name="Picture 41">
            <a:extLst>
              <a:ext uri="{FF2B5EF4-FFF2-40B4-BE49-F238E27FC236}">
                <a16:creationId xmlns:a16="http://schemas.microsoft.com/office/drawing/2014/main" id="{766B7162-4053-4A5B-901F-A9EC4D247F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3768" y="468512"/>
            <a:ext cx="4358203" cy="3268652"/>
          </a:xfrm>
          <a:prstGeom prst="rect">
            <a:avLst/>
          </a:prstGeom>
        </p:spPr>
      </p:pic>
      <p:sp>
        <p:nvSpPr>
          <p:cNvPr id="43" name="TextBox 42">
            <a:extLst>
              <a:ext uri="{FF2B5EF4-FFF2-40B4-BE49-F238E27FC236}">
                <a16:creationId xmlns:a16="http://schemas.microsoft.com/office/drawing/2014/main" id="{76483E82-1D80-4A2F-9C22-301805F31EC8}"/>
              </a:ext>
            </a:extLst>
          </p:cNvPr>
          <p:cNvSpPr txBox="1"/>
          <p:nvPr/>
        </p:nvSpPr>
        <p:spPr>
          <a:xfrm>
            <a:off x="204187" y="5395503"/>
            <a:ext cx="2654423" cy="861774"/>
          </a:xfrm>
          <a:prstGeom prst="rect">
            <a:avLst/>
          </a:prstGeom>
          <a:solidFill>
            <a:schemeClr val="bg1">
              <a:lumMod val="95000"/>
            </a:schemeClr>
          </a:solid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Fun donut fact:</a:t>
            </a:r>
          </a:p>
          <a:p>
            <a:pPr algn="ctr"/>
            <a:r>
              <a:rPr lang="en-US" sz="1600" dirty="0">
                <a:latin typeface="Times New Roman" panose="02020603050405020304" pitchFamily="18" charset="0"/>
                <a:cs typeface="Times New Roman" panose="02020603050405020304" pitchFamily="18" charset="0"/>
              </a:rPr>
              <a:t>January 12th is National Glazed Doughnut Day.</a:t>
            </a:r>
          </a:p>
        </p:txBody>
      </p:sp>
      <p:pic>
        <p:nvPicPr>
          <p:cNvPr id="45" name="Picture 44">
            <a:extLst>
              <a:ext uri="{FF2B5EF4-FFF2-40B4-BE49-F238E27FC236}">
                <a16:creationId xmlns:a16="http://schemas.microsoft.com/office/drawing/2014/main" id="{0AC66890-CF06-492A-8FB2-762C3F9467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69950" y="6166684"/>
            <a:ext cx="836720" cy="836720"/>
          </a:xfrm>
          <a:prstGeom prst="rect">
            <a:avLst/>
          </a:prstGeom>
        </p:spPr>
      </p:pic>
      <p:pic>
        <p:nvPicPr>
          <p:cNvPr id="47" name="Picture 46">
            <a:extLst>
              <a:ext uri="{FF2B5EF4-FFF2-40B4-BE49-F238E27FC236}">
                <a16:creationId xmlns:a16="http://schemas.microsoft.com/office/drawing/2014/main" id="{94C54CA5-A1EF-4D1B-B6EF-D4F2139188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41031" y="6312088"/>
            <a:ext cx="545911" cy="545911"/>
          </a:xfrm>
          <a:prstGeom prst="rect">
            <a:avLst/>
          </a:prstGeom>
        </p:spPr>
      </p:pic>
      <p:pic>
        <p:nvPicPr>
          <p:cNvPr id="49" name="Picture 48">
            <a:extLst>
              <a:ext uri="{FF2B5EF4-FFF2-40B4-BE49-F238E27FC236}">
                <a16:creationId xmlns:a16="http://schemas.microsoft.com/office/drawing/2014/main" id="{092D86EB-5DC0-4D72-8C3F-B7FBEAA9AC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56813" y="6312089"/>
            <a:ext cx="606226" cy="545911"/>
          </a:xfrm>
          <a:prstGeom prst="rect">
            <a:avLst/>
          </a:prstGeom>
        </p:spPr>
      </p:pic>
      <p:sp>
        <p:nvSpPr>
          <p:cNvPr id="50" name="TextBox 49">
            <a:extLst>
              <a:ext uri="{FF2B5EF4-FFF2-40B4-BE49-F238E27FC236}">
                <a16:creationId xmlns:a16="http://schemas.microsoft.com/office/drawing/2014/main" id="{4694B79C-B90A-4AE2-B2F4-79FA1DBFC81C}"/>
              </a:ext>
            </a:extLst>
          </p:cNvPr>
          <p:cNvSpPr txBox="1"/>
          <p:nvPr/>
        </p:nvSpPr>
        <p:spPr>
          <a:xfrm>
            <a:off x="-13317" y="6619502"/>
            <a:ext cx="1500326"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 2018 Donut delights</a:t>
            </a:r>
          </a:p>
        </p:txBody>
      </p:sp>
    </p:spTree>
    <p:extLst>
      <p:ext uri="{BB962C8B-B14F-4D97-AF65-F5344CB8AC3E}">
        <p14:creationId xmlns:p14="http://schemas.microsoft.com/office/powerpoint/2010/main" val="1067255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9FB3A9A-66BE-49ED-B85F-89191D726C69}"/>
              </a:ext>
            </a:extLst>
          </p:cNvPr>
          <p:cNvSpPr txBox="1">
            <a:spLocks noChangeAspect="1"/>
          </p:cNvSpPr>
          <p:nvPr/>
        </p:nvSpPr>
        <p:spPr>
          <a:xfrm>
            <a:off x="0" y="-17755"/>
            <a:ext cx="12192000" cy="400110"/>
          </a:xfrm>
          <a:prstGeom prst="rect">
            <a:avLst/>
          </a:prstGeom>
          <a:solidFill>
            <a:schemeClr val="bg2">
              <a:lumMod val="75000"/>
            </a:schemeClr>
          </a:solid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Home  </a:t>
            </a:r>
            <a:r>
              <a:rPr lang="en-US" sz="2000" dirty="0">
                <a:solidFill>
                  <a:schemeClr val="bg1"/>
                </a:solidFill>
                <a:latin typeface="Times New Roman" panose="02020603050405020304" pitchFamily="18" charset="0"/>
                <a:cs typeface="Times New Roman" panose="02020603050405020304" pitchFamily="18" charset="0"/>
              </a:rPr>
              <a:t>Menu</a:t>
            </a:r>
            <a:r>
              <a:rPr lang="en-US" sz="2000" dirty="0">
                <a:latin typeface="Times New Roman" panose="02020603050405020304" pitchFamily="18" charset="0"/>
                <a:cs typeface="Times New Roman" panose="02020603050405020304" pitchFamily="18" charset="0"/>
              </a:rPr>
              <a:t>  About Us  Contact</a:t>
            </a:r>
          </a:p>
        </p:txBody>
      </p:sp>
      <p:pic>
        <p:nvPicPr>
          <p:cNvPr id="14" name="Picture 13">
            <a:extLst>
              <a:ext uri="{FF2B5EF4-FFF2-40B4-BE49-F238E27FC236}">
                <a16:creationId xmlns:a16="http://schemas.microsoft.com/office/drawing/2014/main" id="{A82401B3-937F-468E-9885-EB3DBF761151}"/>
              </a:ext>
            </a:extLst>
          </p:cNvPr>
          <p:cNvPicPr>
            <a:picLocks noChangeAspect="1"/>
          </p:cNvPicPr>
          <p:nvPr/>
        </p:nvPicPr>
        <p:blipFill>
          <a:blip r:embed="rId2"/>
          <a:stretch>
            <a:fillRect/>
          </a:stretch>
        </p:blipFill>
        <p:spPr>
          <a:xfrm>
            <a:off x="0" y="6312089"/>
            <a:ext cx="12192000" cy="545911"/>
          </a:xfrm>
          <a:prstGeom prst="rect">
            <a:avLst/>
          </a:prstGeom>
        </p:spPr>
      </p:pic>
      <p:sp>
        <p:nvSpPr>
          <p:cNvPr id="15" name="TextBox 14">
            <a:extLst>
              <a:ext uri="{FF2B5EF4-FFF2-40B4-BE49-F238E27FC236}">
                <a16:creationId xmlns:a16="http://schemas.microsoft.com/office/drawing/2014/main" id="{130B0216-662E-44AE-B522-E65F096478CB}"/>
              </a:ext>
            </a:extLst>
          </p:cNvPr>
          <p:cNvSpPr txBox="1"/>
          <p:nvPr/>
        </p:nvSpPr>
        <p:spPr>
          <a:xfrm>
            <a:off x="902899" y="1236023"/>
            <a:ext cx="2217290" cy="4062651"/>
          </a:xfrm>
          <a:prstGeom prst="rect">
            <a:avLst/>
          </a:prstGeom>
          <a:solidFill>
            <a:schemeClr val="bg1">
              <a:lumMod val="95000"/>
            </a:schemeClr>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Regular donuts: </a:t>
            </a:r>
          </a:p>
          <a:p>
            <a:r>
              <a:rPr lang="en-US" dirty="0">
                <a:latin typeface="Times New Roman" panose="02020603050405020304" pitchFamily="18" charset="0"/>
                <a:cs typeface="Times New Roman" panose="02020603050405020304" pitchFamily="18" charset="0"/>
              </a:rPr>
              <a:t>Chocolate frosted</a:t>
            </a:r>
          </a:p>
          <a:p>
            <a:r>
              <a:rPr lang="en-US" dirty="0">
                <a:latin typeface="Times New Roman" panose="02020603050405020304" pitchFamily="18" charset="0"/>
                <a:cs typeface="Times New Roman" panose="02020603050405020304" pitchFamily="18" charset="0"/>
              </a:rPr>
              <a:t>Vanilla frosted</a:t>
            </a:r>
          </a:p>
          <a:p>
            <a:r>
              <a:rPr lang="en-US" dirty="0">
                <a:latin typeface="Times New Roman" panose="02020603050405020304" pitchFamily="18" charset="0"/>
                <a:cs typeface="Times New Roman" panose="02020603050405020304" pitchFamily="18" charset="0"/>
              </a:rPr>
              <a:t>Boston cream</a:t>
            </a:r>
          </a:p>
          <a:p>
            <a:r>
              <a:rPr lang="en-US" dirty="0">
                <a:latin typeface="Times New Roman" panose="02020603050405020304" pitchFamily="18" charset="0"/>
                <a:cs typeface="Times New Roman" panose="02020603050405020304" pitchFamily="18" charset="0"/>
              </a:rPr>
              <a:t>Jelly filled</a:t>
            </a:r>
          </a:p>
          <a:p>
            <a:r>
              <a:rPr lang="en-US" dirty="0">
                <a:latin typeface="Times New Roman" panose="02020603050405020304" pitchFamily="18" charset="0"/>
                <a:cs typeface="Times New Roman" panose="02020603050405020304" pitchFamily="18" charset="0"/>
              </a:rPr>
              <a:t>Glazed</a:t>
            </a:r>
          </a:p>
          <a:p>
            <a:r>
              <a:rPr lang="en-US" dirty="0">
                <a:latin typeface="Times New Roman" panose="02020603050405020304" pitchFamily="18" charset="0"/>
                <a:cs typeface="Times New Roman" panose="02020603050405020304" pitchFamily="18" charset="0"/>
              </a:rPr>
              <a:t>Marble twist</a:t>
            </a:r>
          </a:p>
          <a:p>
            <a:r>
              <a:rPr lang="en-US" dirty="0">
                <a:latin typeface="Times New Roman" panose="02020603050405020304" pitchFamily="18" charset="0"/>
                <a:cs typeface="Times New Roman" panose="02020603050405020304" pitchFamily="18" charset="0"/>
              </a:rPr>
              <a:t>Sugar raised</a:t>
            </a:r>
          </a:p>
          <a:p>
            <a:r>
              <a:rPr lang="en-US" dirty="0">
                <a:latin typeface="Times New Roman" panose="02020603050405020304" pitchFamily="18" charset="0"/>
                <a:cs typeface="Times New Roman" panose="02020603050405020304" pitchFamily="18" charset="0"/>
              </a:rPr>
              <a:t>Plain donuts</a:t>
            </a:r>
          </a:p>
          <a:p>
            <a:r>
              <a:rPr lang="en-US" dirty="0">
                <a:latin typeface="Times New Roman" panose="02020603050405020304" pitchFamily="18" charset="0"/>
                <a:cs typeface="Times New Roman" panose="02020603050405020304" pitchFamily="18" charset="0"/>
              </a:rPr>
              <a:t>Plain cruller</a:t>
            </a:r>
          </a:p>
          <a:p>
            <a:r>
              <a:rPr lang="en-US" dirty="0">
                <a:latin typeface="Times New Roman" panose="02020603050405020304" pitchFamily="18" charset="0"/>
                <a:cs typeface="Times New Roman" panose="02020603050405020304" pitchFamily="18" charset="0"/>
              </a:rPr>
              <a:t>Honey wheat</a:t>
            </a:r>
          </a:p>
          <a:p>
            <a:r>
              <a:rPr lang="en-US" dirty="0">
                <a:latin typeface="Times New Roman" panose="02020603050405020304" pitchFamily="18" charset="0"/>
                <a:cs typeface="Times New Roman" panose="02020603050405020304" pitchFamily="18" charset="0"/>
              </a:rPr>
              <a:t>Jelly puff</a:t>
            </a:r>
          </a:p>
          <a:p>
            <a:r>
              <a:rPr lang="en-US" dirty="0">
                <a:latin typeface="Times New Roman" panose="02020603050405020304" pitchFamily="18" charset="0"/>
                <a:cs typeface="Times New Roman" panose="02020603050405020304" pitchFamily="18" charset="0"/>
              </a:rPr>
              <a:t>Cream puff</a:t>
            </a:r>
          </a:p>
          <a:p>
            <a:r>
              <a:rPr lang="en-US" dirty="0">
                <a:latin typeface="Times New Roman" panose="02020603050405020304" pitchFamily="18" charset="0"/>
                <a:cs typeface="Times New Roman" panose="02020603050405020304" pitchFamily="18" charset="0"/>
              </a:rPr>
              <a:t>Coffee roll</a:t>
            </a:r>
          </a:p>
        </p:txBody>
      </p:sp>
      <p:sp>
        <p:nvSpPr>
          <p:cNvPr id="16" name="TextBox 15">
            <a:extLst>
              <a:ext uri="{FF2B5EF4-FFF2-40B4-BE49-F238E27FC236}">
                <a16:creationId xmlns:a16="http://schemas.microsoft.com/office/drawing/2014/main" id="{B96A519B-4867-4231-9F38-45152C4FF121}"/>
              </a:ext>
            </a:extLst>
          </p:cNvPr>
          <p:cNvSpPr txBox="1"/>
          <p:nvPr/>
        </p:nvSpPr>
        <p:spPr>
          <a:xfrm>
            <a:off x="909649" y="5492707"/>
            <a:ext cx="2210540" cy="646331"/>
          </a:xfrm>
          <a:prstGeom prst="rect">
            <a:avLst/>
          </a:prstGeom>
          <a:solidFill>
            <a:schemeClr val="bg1">
              <a:lumMod val="95000"/>
            </a:schemeClr>
          </a:solidFill>
        </p:spPr>
        <p:txBody>
          <a:bodyPr wrap="square" rtlCol="0">
            <a:spAutoFit/>
          </a:bodyPr>
          <a:lstStyle/>
          <a:p>
            <a:r>
              <a:rPr lang="en-US" dirty="0">
                <a:latin typeface="Times New Roman" panose="02020603050405020304" pitchFamily="18" charset="0"/>
              </a:rPr>
              <a:t>Bakers Dozen: $8.65</a:t>
            </a:r>
          </a:p>
          <a:p>
            <a:r>
              <a:rPr lang="en-US" dirty="0">
                <a:latin typeface="Times New Roman" panose="02020603050405020304" pitchFamily="18" charset="0"/>
              </a:rPr>
              <a:t>Single: $1.05</a:t>
            </a:r>
          </a:p>
        </p:txBody>
      </p:sp>
      <p:pic>
        <p:nvPicPr>
          <p:cNvPr id="18" name="Picture 17">
            <a:extLst>
              <a:ext uri="{FF2B5EF4-FFF2-40B4-BE49-F238E27FC236}">
                <a16:creationId xmlns:a16="http://schemas.microsoft.com/office/drawing/2014/main" id="{40E6E819-1427-4EE8-BC50-F2D33DD309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3774" y="1221733"/>
            <a:ext cx="2391238" cy="1791255"/>
          </a:xfrm>
          <a:prstGeom prst="rect">
            <a:avLst/>
          </a:prstGeom>
        </p:spPr>
      </p:pic>
      <p:pic>
        <p:nvPicPr>
          <p:cNvPr id="20" name="Picture 19">
            <a:extLst>
              <a:ext uri="{FF2B5EF4-FFF2-40B4-BE49-F238E27FC236}">
                <a16:creationId xmlns:a16="http://schemas.microsoft.com/office/drawing/2014/main" id="{AA33B411-2292-4ABF-B487-9DB984EEE2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3774" y="3332858"/>
            <a:ext cx="2391238" cy="1956148"/>
          </a:xfrm>
          <a:prstGeom prst="rect">
            <a:avLst/>
          </a:prstGeom>
        </p:spPr>
      </p:pic>
      <p:sp>
        <p:nvSpPr>
          <p:cNvPr id="21" name="TextBox 20">
            <a:extLst>
              <a:ext uri="{FF2B5EF4-FFF2-40B4-BE49-F238E27FC236}">
                <a16:creationId xmlns:a16="http://schemas.microsoft.com/office/drawing/2014/main" id="{24D0EF0D-18B6-43F7-9FFC-9FC232DFC185}"/>
              </a:ext>
            </a:extLst>
          </p:cNvPr>
          <p:cNvSpPr txBox="1"/>
          <p:nvPr/>
        </p:nvSpPr>
        <p:spPr>
          <a:xfrm>
            <a:off x="6485099" y="1273043"/>
            <a:ext cx="2221992" cy="1569660"/>
          </a:xfrm>
          <a:prstGeom prst="rect">
            <a:avLst/>
          </a:prstGeom>
          <a:solidFill>
            <a:schemeClr val="bg1">
              <a:lumMod val="95000"/>
            </a:schemeClr>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Fancy donuts:</a:t>
            </a:r>
          </a:p>
          <a:p>
            <a:r>
              <a:rPr lang="en-US" dirty="0">
                <a:latin typeface="Times New Roman" panose="02020603050405020304" pitchFamily="18" charset="0"/>
                <a:cs typeface="Times New Roman" panose="02020603050405020304" pitchFamily="18" charset="0"/>
              </a:rPr>
              <a:t>Bow tie</a:t>
            </a:r>
          </a:p>
          <a:p>
            <a:r>
              <a:rPr lang="en-US" dirty="0">
                <a:latin typeface="Times New Roman" panose="02020603050405020304" pitchFamily="18" charset="0"/>
                <a:cs typeface="Times New Roman" panose="02020603050405020304" pitchFamily="18" charset="0"/>
              </a:rPr>
              <a:t>Éclair</a:t>
            </a:r>
          </a:p>
          <a:p>
            <a:r>
              <a:rPr lang="en-US" dirty="0">
                <a:latin typeface="Times New Roman" panose="02020603050405020304" pitchFamily="18" charset="0"/>
                <a:cs typeface="Times New Roman" panose="02020603050405020304" pitchFamily="18" charset="0"/>
              </a:rPr>
              <a:t>Apple turnover</a:t>
            </a:r>
          </a:p>
          <a:p>
            <a:r>
              <a:rPr lang="en-US" dirty="0">
                <a:latin typeface="Times New Roman" panose="02020603050405020304" pitchFamily="18" charset="0"/>
                <a:cs typeface="Times New Roman" panose="02020603050405020304" pitchFamily="18" charset="0"/>
              </a:rPr>
              <a:t>Fancy coffee roll</a:t>
            </a:r>
          </a:p>
        </p:txBody>
      </p:sp>
      <p:sp>
        <p:nvSpPr>
          <p:cNvPr id="23" name="TextBox 22">
            <a:extLst>
              <a:ext uri="{FF2B5EF4-FFF2-40B4-BE49-F238E27FC236}">
                <a16:creationId xmlns:a16="http://schemas.microsoft.com/office/drawing/2014/main" id="{66CAECA1-B25F-40EC-95F0-F2AC80010DBE}"/>
              </a:ext>
            </a:extLst>
          </p:cNvPr>
          <p:cNvSpPr txBox="1"/>
          <p:nvPr/>
        </p:nvSpPr>
        <p:spPr>
          <a:xfrm>
            <a:off x="6485099" y="2983694"/>
            <a:ext cx="2217290" cy="369332"/>
          </a:xfrm>
          <a:prstGeom prst="rect">
            <a:avLst/>
          </a:prstGeom>
          <a:solidFill>
            <a:schemeClr val="bg1">
              <a:lumMod val="95000"/>
            </a:schemeClr>
          </a:solidFill>
        </p:spPr>
        <p:txBody>
          <a:bodyPr wrap="square" rtlCol="0">
            <a:spAutoFit/>
          </a:bodyPr>
          <a:lstStyle/>
          <a:p>
            <a:r>
              <a:rPr lang="en-US" dirty="0">
                <a:latin typeface="Times New Roman" panose="02020603050405020304" pitchFamily="18" charset="0"/>
              </a:rPr>
              <a:t>Single: $2.00</a:t>
            </a:r>
          </a:p>
        </p:txBody>
      </p:sp>
      <p:sp>
        <p:nvSpPr>
          <p:cNvPr id="24" name="TextBox 23">
            <a:extLst>
              <a:ext uri="{FF2B5EF4-FFF2-40B4-BE49-F238E27FC236}">
                <a16:creationId xmlns:a16="http://schemas.microsoft.com/office/drawing/2014/main" id="{1E8B1F42-B3D5-4E0B-9E14-10176FB5D1A9}"/>
              </a:ext>
            </a:extLst>
          </p:cNvPr>
          <p:cNvSpPr txBox="1"/>
          <p:nvPr/>
        </p:nvSpPr>
        <p:spPr>
          <a:xfrm>
            <a:off x="6485099" y="3532510"/>
            <a:ext cx="2217290" cy="738664"/>
          </a:xfrm>
          <a:prstGeom prst="rect">
            <a:avLst/>
          </a:prstGeom>
          <a:solidFill>
            <a:schemeClr val="bg1">
              <a:lumMod val="95000"/>
            </a:schemeClr>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French cruller</a:t>
            </a:r>
          </a:p>
          <a:p>
            <a:r>
              <a:rPr lang="en-US" dirty="0">
                <a:latin typeface="Times New Roman" panose="02020603050405020304" pitchFamily="18" charset="0"/>
                <a:cs typeface="Times New Roman" panose="02020603050405020304" pitchFamily="18" charset="0"/>
              </a:rPr>
              <a:t>Single: $2.00</a:t>
            </a:r>
          </a:p>
        </p:txBody>
      </p:sp>
      <p:pic>
        <p:nvPicPr>
          <p:cNvPr id="28" name="Picture 27">
            <a:extLst>
              <a:ext uri="{FF2B5EF4-FFF2-40B4-BE49-F238E27FC236}">
                <a16:creationId xmlns:a16="http://schemas.microsoft.com/office/drawing/2014/main" id="{E817E4A3-63FC-4CC0-9C8A-1C58071A1C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6654" y="1273043"/>
            <a:ext cx="2698724" cy="2021438"/>
          </a:xfrm>
          <a:prstGeom prst="rect">
            <a:avLst/>
          </a:prstGeom>
        </p:spPr>
      </p:pic>
      <p:pic>
        <p:nvPicPr>
          <p:cNvPr id="17" name="Picture 16">
            <a:extLst>
              <a:ext uri="{FF2B5EF4-FFF2-40B4-BE49-F238E27FC236}">
                <a16:creationId xmlns:a16="http://schemas.microsoft.com/office/drawing/2014/main" id="{D6BA0B59-B50D-4777-BFE4-9C67D69862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7755"/>
            <a:ext cx="1838349" cy="1236956"/>
          </a:xfrm>
          <a:prstGeom prst="rect">
            <a:avLst/>
          </a:prstGeom>
        </p:spPr>
      </p:pic>
      <p:pic>
        <p:nvPicPr>
          <p:cNvPr id="3" name="Picture 2">
            <a:extLst>
              <a:ext uri="{FF2B5EF4-FFF2-40B4-BE49-F238E27FC236}">
                <a16:creationId xmlns:a16="http://schemas.microsoft.com/office/drawing/2014/main" id="{7DBC058F-7AC0-4D3D-87D6-4AD64C7AF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5099" y="4396236"/>
            <a:ext cx="2217290" cy="1623563"/>
          </a:xfrm>
          <a:prstGeom prst="rect">
            <a:avLst/>
          </a:prstGeom>
        </p:spPr>
      </p:pic>
      <p:pic>
        <p:nvPicPr>
          <p:cNvPr id="5" name="Picture 4">
            <a:extLst>
              <a:ext uri="{FF2B5EF4-FFF2-40B4-BE49-F238E27FC236}">
                <a16:creationId xmlns:a16="http://schemas.microsoft.com/office/drawing/2014/main" id="{743798F2-C172-4856-90FD-4EC9A8884D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36655" y="3467532"/>
            <a:ext cx="2698724" cy="2126593"/>
          </a:xfrm>
          <a:prstGeom prst="rect">
            <a:avLst/>
          </a:prstGeom>
        </p:spPr>
      </p:pic>
      <p:pic>
        <p:nvPicPr>
          <p:cNvPr id="19" name="Picture 18">
            <a:extLst>
              <a:ext uri="{FF2B5EF4-FFF2-40B4-BE49-F238E27FC236}">
                <a16:creationId xmlns:a16="http://schemas.microsoft.com/office/drawing/2014/main" id="{2F37974C-745E-4829-A4E2-B9E024318B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69950" y="6166684"/>
            <a:ext cx="836720" cy="836720"/>
          </a:xfrm>
          <a:prstGeom prst="rect">
            <a:avLst/>
          </a:prstGeom>
        </p:spPr>
      </p:pic>
      <p:pic>
        <p:nvPicPr>
          <p:cNvPr id="22" name="Picture 21">
            <a:extLst>
              <a:ext uri="{FF2B5EF4-FFF2-40B4-BE49-F238E27FC236}">
                <a16:creationId xmlns:a16="http://schemas.microsoft.com/office/drawing/2014/main" id="{2EA7DDBC-67D8-4F22-A793-D8F00C8429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41031" y="6312088"/>
            <a:ext cx="545911" cy="545911"/>
          </a:xfrm>
          <a:prstGeom prst="rect">
            <a:avLst/>
          </a:prstGeom>
        </p:spPr>
      </p:pic>
      <p:pic>
        <p:nvPicPr>
          <p:cNvPr id="25" name="Picture 24">
            <a:extLst>
              <a:ext uri="{FF2B5EF4-FFF2-40B4-BE49-F238E27FC236}">
                <a16:creationId xmlns:a16="http://schemas.microsoft.com/office/drawing/2014/main" id="{F678D594-14E9-4328-915B-98A4DE0F717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56813" y="6312089"/>
            <a:ext cx="606226" cy="545911"/>
          </a:xfrm>
          <a:prstGeom prst="rect">
            <a:avLst/>
          </a:prstGeom>
        </p:spPr>
      </p:pic>
      <p:sp>
        <p:nvSpPr>
          <p:cNvPr id="27" name="TextBox 26">
            <a:extLst>
              <a:ext uri="{FF2B5EF4-FFF2-40B4-BE49-F238E27FC236}">
                <a16:creationId xmlns:a16="http://schemas.microsoft.com/office/drawing/2014/main" id="{A9E8BF4E-458A-410B-AA79-28B8C62CF764}"/>
              </a:ext>
            </a:extLst>
          </p:cNvPr>
          <p:cNvSpPr txBox="1"/>
          <p:nvPr/>
        </p:nvSpPr>
        <p:spPr>
          <a:xfrm>
            <a:off x="-13317" y="6619502"/>
            <a:ext cx="1500326"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 2018 Donut delights</a:t>
            </a:r>
          </a:p>
        </p:txBody>
      </p:sp>
    </p:spTree>
    <p:extLst>
      <p:ext uri="{BB962C8B-B14F-4D97-AF65-F5344CB8AC3E}">
        <p14:creationId xmlns:p14="http://schemas.microsoft.com/office/powerpoint/2010/main" val="2908965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9FB3A9A-66BE-49ED-B85F-89191D726C69}"/>
              </a:ext>
            </a:extLst>
          </p:cNvPr>
          <p:cNvSpPr txBox="1">
            <a:spLocks noChangeAspect="1"/>
          </p:cNvSpPr>
          <p:nvPr/>
        </p:nvSpPr>
        <p:spPr>
          <a:xfrm>
            <a:off x="0" y="-17755"/>
            <a:ext cx="12192000" cy="400110"/>
          </a:xfrm>
          <a:prstGeom prst="rect">
            <a:avLst/>
          </a:prstGeom>
          <a:solidFill>
            <a:schemeClr val="bg2">
              <a:lumMod val="75000"/>
            </a:schemeClr>
          </a:solid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Home  Menu  </a:t>
            </a:r>
            <a:r>
              <a:rPr lang="en-US" sz="2000" dirty="0">
                <a:solidFill>
                  <a:schemeClr val="bg1"/>
                </a:solidFill>
                <a:latin typeface="Times New Roman" panose="02020603050405020304" pitchFamily="18" charset="0"/>
                <a:cs typeface="Times New Roman" panose="02020603050405020304" pitchFamily="18" charset="0"/>
              </a:rPr>
              <a:t>About Us  </a:t>
            </a:r>
            <a:r>
              <a:rPr lang="en-US" sz="2000" dirty="0">
                <a:latin typeface="Times New Roman" panose="02020603050405020304" pitchFamily="18" charset="0"/>
                <a:cs typeface="Times New Roman" panose="02020603050405020304" pitchFamily="18" charset="0"/>
              </a:rPr>
              <a:t>Contact</a:t>
            </a:r>
          </a:p>
        </p:txBody>
      </p:sp>
      <p:pic>
        <p:nvPicPr>
          <p:cNvPr id="14" name="Picture 13">
            <a:extLst>
              <a:ext uri="{FF2B5EF4-FFF2-40B4-BE49-F238E27FC236}">
                <a16:creationId xmlns:a16="http://schemas.microsoft.com/office/drawing/2014/main" id="{A82401B3-937F-468E-9885-EB3DBF761151}"/>
              </a:ext>
            </a:extLst>
          </p:cNvPr>
          <p:cNvPicPr>
            <a:picLocks noChangeAspect="1"/>
          </p:cNvPicPr>
          <p:nvPr/>
        </p:nvPicPr>
        <p:blipFill>
          <a:blip r:embed="rId2"/>
          <a:stretch>
            <a:fillRect/>
          </a:stretch>
        </p:blipFill>
        <p:spPr>
          <a:xfrm>
            <a:off x="0" y="6312089"/>
            <a:ext cx="12192000" cy="545911"/>
          </a:xfrm>
          <a:prstGeom prst="rect">
            <a:avLst/>
          </a:prstGeom>
        </p:spPr>
      </p:pic>
      <p:pic>
        <p:nvPicPr>
          <p:cNvPr id="17" name="Picture 16">
            <a:extLst>
              <a:ext uri="{FF2B5EF4-FFF2-40B4-BE49-F238E27FC236}">
                <a16:creationId xmlns:a16="http://schemas.microsoft.com/office/drawing/2014/main" id="{AA14622D-F24F-48A0-B102-AD43DB5D8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55"/>
            <a:ext cx="1838349" cy="1236956"/>
          </a:xfrm>
          <a:prstGeom prst="rect">
            <a:avLst/>
          </a:prstGeom>
        </p:spPr>
      </p:pic>
      <p:sp>
        <p:nvSpPr>
          <p:cNvPr id="2" name="TextBox 1">
            <a:extLst>
              <a:ext uri="{FF2B5EF4-FFF2-40B4-BE49-F238E27FC236}">
                <a16:creationId xmlns:a16="http://schemas.microsoft.com/office/drawing/2014/main" id="{B99C766C-B57F-4467-BB08-3B062ACFA527}"/>
              </a:ext>
            </a:extLst>
          </p:cNvPr>
          <p:cNvSpPr txBox="1"/>
          <p:nvPr/>
        </p:nvSpPr>
        <p:spPr>
          <a:xfrm>
            <a:off x="71693" y="1219201"/>
            <a:ext cx="9125573" cy="5095626"/>
          </a:xfrm>
          <a:prstGeom prst="rect">
            <a:avLst/>
          </a:prstGeom>
          <a:solidFill>
            <a:schemeClr val="bg1">
              <a:lumMod val="95000"/>
            </a:schemeClr>
          </a:solidFill>
        </p:spPr>
        <p:txBody>
          <a:bodyPr wrap="square" rtlCol="0">
            <a:spAutoFit/>
          </a:bodyPr>
          <a:lstStyle/>
          <a:p>
            <a:r>
              <a:rPr lang="en-US" dirty="0">
                <a:latin typeface="Times New Roman" panose="02020603050405020304" pitchFamily="18" charset="0"/>
                <a:cs typeface="Times New Roman" panose="02020603050405020304" pitchFamily="18" charset="0"/>
              </a:rPr>
              <a:t>About Us:</a:t>
            </a:r>
          </a:p>
          <a:p>
            <a:pPr>
              <a:lnSpc>
                <a:spcPct val="150000"/>
              </a:lnSpc>
            </a:pPr>
            <a:r>
              <a:rPr lang="en-US" sz="1600" dirty="0">
                <a:latin typeface="Times New Roman" panose="02020603050405020304" pitchFamily="18" charset="0"/>
                <a:cs typeface="Times New Roman" panose="02020603050405020304" pitchFamily="18" charset="0"/>
              </a:rPr>
              <a:t>Donut Delights was started in 1971 by Melvin Furballski, an immigrant baker from the far east coast of Poland. Known far and wide for his delicate pastries, Melvin fled his homeland in search of a better life for his family. In 1970 he landed in New York City and by chance he found an open seat on a bus heading west. When an unexpected mechanical failure forced a three day delay in Champaign, Illinois, Furballski saw the need for a donut shop, so he decided to stay and make a new life for himself in Urbana, Illinois. With only one hundred dollars to his name, he found an abandoned bread shop and within two days he had one of a kind donuts flying off the racks faster than he could bake them and things have never slowed down. Now you can find that same great donut recipe plus dozens more still being made with the same love and care as when Donut Delights first opened. A bakery fire in the mid-1980s destroyed many of the shop's records...but NOT THE RECIPES. While many people might have viewed the fire as an excuse to quit, Melvin instead used it as an opportunity to reconfigure the interior design, allowing him to add the coffee roastery section as well. So when you visit, be prepared for the inviting mix of aromas from fresh-roasted coffee beans and fresh-baked donuts: It's the closest thing to "Breakfast Heaven" anywhere in the C-U area</a:t>
            </a:r>
          </a:p>
        </p:txBody>
      </p:sp>
      <p:pic>
        <p:nvPicPr>
          <p:cNvPr id="4" name="Picture 3">
            <a:extLst>
              <a:ext uri="{FF2B5EF4-FFF2-40B4-BE49-F238E27FC236}">
                <a16:creationId xmlns:a16="http://schemas.microsoft.com/office/drawing/2014/main" id="{10ED8C2D-112C-4EA1-A622-1E89137F02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2800" y="3120256"/>
            <a:ext cx="2767507" cy="3191833"/>
          </a:xfrm>
          <a:prstGeom prst="rect">
            <a:avLst/>
          </a:prstGeom>
        </p:spPr>
      </p:pic>
      <p:pic>
        <p:nvPicPr>
          <p:cNvPr id="19" name="Picture 18">
            <a:extLst>
              <a:ext uri="{FF2B5EF4-FFF2-40B4-BE49-F238E27FC236}">
                <a16:creationId xmlns:a16="http://schemas.microsoft.com/office/drawing/2014/main" id="{F9278004-D4AB-4E97-8302-22C7A1A0DD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69950" y="6166684"/>
            <a:ext cx="836720" cy="836720"/>
          </a:xfrm>
          <a:prstGeom prst="rect">
            <a:avLst/>
          </a:prstGeom>
        </p:spPr>
      </p:pic>
      <p:pic>
        <p:nvPicPr>
          <p:cNvPr id="22" name="Picture 21">
            <a:extLst>
              <a:ext uri="{FF2B5EF4-FFF2-40B4-BE49-F238E27FC236}">
                <a16:creationId xmlns:a16="http://schemas.microsoft.com/office/drawing/2014/main" id="{AF78B7BB-17F9-4116-B35A-2A03021B29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41031" y="6312088"/>
            <a:ext cx="545911" cy="545911"/>
          </a:xfrm>
          <a:prstGeom prst="rect">
            <a:avLst/>
          </a:prstGeom>
        </p:spPr>
      </p:pic>
      <p:pic>
        <p:nvPicPr>
          <p:cNvPr id="25" name="Picture 24">
            <a:extLst>
              <a:ext uri="{FF2B5EF4-FFF2-40B4-BE49-F238E27FC236}">
                <a16:creationId xmlns:a16="http://schemas.microsoft.com/office/drawing/2014/main" id="{8E3C6F87-7616-4FD7-936F-448FDF54C4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56813" y="6312089"/>
            <a:ext cx="606226" cy="545911"/>
          </a:xfrm>
          <a:prstGeom prst="rect">
            <a:avLst/>
          </a:prstGeom>
        </p:spPr>
      </p:pic>
      <p:sp>
        <p:nvSpPr>
          <p:cNvPr id="27" name="TextBox 26">
            <a:extLst>
              <a:ext uri="{FF2B5EF4-FFF2-40B4-BE49-F238E27FC236}">
                <a16:creationId xmlns:a16="http://schemas.microsoft.com/office/drawing/2014/main" id="{36D06699-C103-4554-B0CB-36D86327B72A}"/>
              </a:ext>
            </a:extLst>
          </p:cNvPr>
          <p:cNvSpPr txBox="1"/>
          <p:nvPr/>
        </p:nvSpPr>
        <p:spPr>
          <a:xfrm>
            <a:off x="-13317" y="6619502"/>
            <a:ext cx="1500326"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 2018 Donut delights</a:t>
            </a:r>
          </a:p>
        </p:txBody>
      </p:sp>
    </p:spTree>
    <p:extLst>
      <p:ext uri="{BB962C8B-B14F-4D97-AF65-F5344CB8AC3E}">
        <p14:creationId xmlns:p14="http://schemas.microsoft.com/office/powerpoint/2010/main" val="81208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9FB3A9A-66BE-49ED-B85F-89191D726C69}"/>
              </a:ext>
            </a:extLst>
          </p:cNvPr>
          <p:cNvSpPr txBox="1">
            <a:spLocks noChangeAspect="1"/>
          </p:cNvSpPr>
          <p:nvPr/>
        </p:nvSpPr>
        <p:spPr>
          <a:xfrm>
            <a:off x="0" y="-17755"/>
            <a:ext cx="12192000" cy="400110"/>
          </a:xfrm>
          <a:prstGeom prst="rect">
            <a:avLst/>
          </a:prstGeom>
          <a:solidFill>
            <a:schemeClr val="bg2">
              <a:lumMod val="75000"/>
            </a:schemeClr>
          </a:solid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Home  Menu  About Us  </a:t>
            </a:r>
            <a:r>
              <a:rPr lang="en-US" sz="2000" dirty="0">
                <a:solidFill>
                  <a:schemeClr val="bg1"/>
                </a:solidFill>
                <a:latin typeface="Times New Roman" panose="02020603050405020304" pitchFamily="18" charset="0"/>
                <a:cs typeface="Times New Roman" panose="02020603050405020304" pitchFamily="18" charset="0"/>
              </a:rPr>
              <a:t>Contact</a:t>
            </a:r>
          </a:p>
        </p:txBody>
      </p:sp>
      <p:pic>
        <p:nvPicPr>
          <p:cNvPr id="14" name="Picture 13">
            <a:extLst>
              <a:ext uri="{FF2B5EF4-FFF2-40B4-BE49-F238E27FC236}">
                <a16:creationId xmlns:a16="http://schemas.microsoft.com/office/drawing/2014/main" id="{A82401B3-937F-468E-9885-EB3DBF761151}"/>
              </a:ext>
            </a:extLst>
          </p:cNvPr>
          <p:cNvPicPr>
            <a:picLocks noChangeAspect="1"/>
          </p:cNvPicPr>
          <p:nvPr/>
        </p:nvPicPr>
        <p:blipFill>
          <a:blip r:embed="rId2"/>
          <a:stretch>
            <a:fillRect/>
          </a:stretch>
        </p:blipFill>
        <p:spPr>
          <a:xfrm>
            <a:off x="0" y="6312089"/>
            <a:ext cx="12192000" cy="545911"/>
          </a:xfrm>
          <a:prstGeom prst="rect">
            <a:avLst/>
          </a:prstGeom>
        </p:spPr>
      </p:pic>
      <p:pic>
        <p:nvPicPr>
          <p:cNvPr id="17" name="Picture 16">
            <a:extLst>
              <a:ext uri="{FF2B5EF4-FFF2-40B4-BE49-F238E27FC236}">
                <a16:creationId xmlns:a16="http://schemas.microsoft.com/office/drawing/2014/main" id="{8AB443C3-89D5-49FC-BD46-CCC50C07E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55"/>
            <a:ext cx="1838349" cy="1236956"/>
          </a:xfrm>
          <a:prstGeom prst="rect">
            <a:avLst/>
          </a:prstGeom>
        </p:spPr>
      </p:pic>
      <p:sp>
        <p:nvSpPr>
          <p:cNvPr id="2" name="TextBox 1">
            <a:extLst>
              <a:ext uri="{FF2B5EF4-FFF2-40B4-BE49-F238E27FC236}">
                <a16:creationId xmlns:a16="http://schemas.microsoft.com/office/drawing/2014/main" id="{618C7F8F-CD3E-42BD-B2F0-AB051D86A7DC}"/>
              </a:ext>
            </a:extLst>
          </p:cNvPr>
          <p:cNvSpPr txBox="1"/>
          <p:nvPr/>
        </p:nvSpPr>
        <p:spPr>
          <a:xfrm>
            <a:off x="919174" y="1303827"/>
            <a:ext cx="2558793" cy="3785652"/>
          </a:xfrm>
          <a:prstGeom prst="rect">
            <a:avLst/>
          </a:prstGeom>
          <a:solidFill>
            <a:schemeClr val="bg1">
              <a:lumMod val="95000"/>
            </a:schemeClr>
          </a:solidFill>
        </p:spPr>
        <p:txBody>
          <a:bodyPr wrap="square" rtlCol="0">
            <a:spAutoFit/>
          </a:bodyPr>
          <a:lstStyle/>
          <a:p>
            <a:r>
              <a:rPr lang="en-US" sz="1600" dirty="0">
                <a:latin typeface="Times New Roman" panose="02020603050405020304" pitchFamily="18" charset="0"/>
                <a:cs typeface="Times New Roman" panose="02020603050405020304" pitchFamily="18" charset="0"/>
              </a:rPr>
              <a:t>We are located in Urbana Illinois on 2112 Main Street</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Our phone number is:</a:t>
            </a:r>
          </a:p>
          <a:p>
            <a:r>
              <a:rPr lang="en-US" sz="1600" dirty="0">
                <a:latin typeface="Times New Roman" panose="02020603050405020304" pitchFamily="18" charset="0"/>
                <a:cs typeface="Times New Roman" panose="02020603050405020304" pitchFamily="18" charset="0"/>
              </a:rPr>
              <a:t>(217)-555-1234</a:t>
            </a:r>
          </a:p>
          <a:p>
            <a:r>
              <a:rPr lang="en-US" sz="1600" dirty="0">
                <a:latin typeface="Times New Roman" panose="02020603050405020304" pitchFamily="18" charset="0"/>
                <a:cs typeface="Times New Roman" panose="02020603050405020304" pitchFamily="18" charset="0"/>
              </a:rPr>
              <a:t>Our email is:</a:t>
            </a:r>
          </a:p>
          <a:p>
            <a:r>
              <a:rPr lang="en-US" sz="1600" dirty="0">
                <a:latin typeface="Times New Roman" panose="02020603050405020304" pitchFamily="18" charset="0"/>
                <a:cs typeface="Times New Roman" panose="02020603050405020304" pitchFamily="18" charset="0"/>
              </a:rPr>
              <a:t>contact@donutdelights.com</a:t>
            </a:r>
          </a:p>
        </p:txBody>
      </p:sp>
      <p:pic>
        <p:nvPicPr>
          <p:cNvPr id="4" name="Picture 3">
            <a:extLst>
              <a:ext uri="{FF2B5EF4-FFF2-40B4-BE49-F238E27FC236}">
                <a16:creationId xmlns:a16="http://schemas.microsoft.com/office/drawing/2014/main" id="{42B40966-9026-4726-B3FA-C66B869847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174" y="2250076"/>
            <a:ext cx="2558793" cy="1851660"/>
          </a:xfrm>
          <a:prstGeom prst="rect">
            <a:avLst/>
          </a:prstGeom>
        </p:spPr>
      </p:pic>
      <p:pic>
        <p:nvPicPr>
          <p:cNvPr id="6" name="Picture 5">
            <a:extLst>
              <a:ext uri="{FF2B5EF4-FFF2-40B4-BE49-F238E27FC236}">
                <a16:creationId xmlns:a16="http://schemas.microsoft.com/office/drawing/2014/main" id="{DE2C50AB-8F03-42CD-9519-0F1CE89B74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6205" y="1369174"/>
            <a:ext cx="4560151" cy="4792942"/>
          </a:xfrm>
          <a:prstGeom prst="rect">
            <a:avLst/>
          </a:prstGeom>
        </p:spPr>
      </p:pic>
      <p:sp>
        <p:nvSpPr>
          <p:cNvPr id="7" name="TextBox 6">
            <a:extLst>
              <a:ext uri="{FF2B5EF4-FFF2-40B4-BE49-F238E27FC236}">
                <a16:creationId xmlns:a16="http://schemas.microsoft.com/office/drawing/2014/main" id="{B7946BA4-A9B9-4788-B4A6-56A10D431CD2}"/>
              </a:ext>
            </a:extLst>
          </p:cNvPr>
          <p:cNvSpPr txBox="1"/>
          <p:nvPr/>
        </p:nvSpPr>
        <p:spPr>
          <a:xfrm>
            <a:off x="3843854" y="3649594"/>
            <a:ext cx="2601157" cy="2308324"/>
          </a:xfrm>
          <a:prstGeom prst="rect">
            <a:avLst/>
          </a:prstGeom>
          <a:solidFill>
            <a:schemeClr val="bg1">
              <a:lumMod val="95000"/>
            </a:schemeClr>
          </a:solidFill>
        </p:spPr>
        <p:txBody>
          <a:bodyPr wrap="square" rtlCol="0">
            <a:spAutoFit/>
          </a:bodyPr>
          <a:lstStyle/>
          <a:p>
            <a:r>
              <a:rPr lang="en-US" sz="1600" dirty="0">
                <a:latin typeface="Times New Roman" panose="02020603050405020304" pitchFamily="18" charset="0"/>
                <a:cs typeface="Times New Roman" panose="02020603050405020304" pitchFamily="18" charset="0"/>
              </a:rPr>
              <a:t>Sign up for our weekly email list to get notifications about special events we have going up as well as special deals just for our newsletter subscribers.</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Enter email here:</a:t>
            </a:r>
          </a:p>
          <a:p>
            <a:endParaRPr lang="en-US" sz="16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5462758-1DE3-4699-AC7D-C1AFCE0268FE}"/>
              </a:ext>
            </a:extLst>
          </p:cNvPr>
          <p:cNvSpPr txBox="1"/>
          <p:nvPr/>
        </p:nvSpPr>
        <p:spPr>
          <a:xfrm>
            <a:off x="3939484" y="5664076"/>
            <a:ext cx="1482572" cy="293842"/>
          </a:xfrm>
          <a:prstGeom prst="rect">
            <a:avLst/>
          </a:prstGeom>
          <a:solidFill>
            <a:schemeClr val="bg1"/>
          </a:solidFill>
          <a:ln>
            <a:solidFill>
              <a:schemeClr val="tx1"/>
            </a:solidFill>
          </a:ln>
        </p:spPr>
        <p:txBody>
          <a:bodyPr wrap="square" rtlCol="0">
            <a:spAutoFit/>
          </a:bodyPr>
          <a:lstStyle/>
          <a:p>
            <a:endParaRPr lang="en-US" sz="16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283CC42-D94B-421A-B409-3E311C8C6D41}"/>
              </a:ext>
            </a:extLst>
          </p:cNvPr>
          <p:cNvSpPr txBox="1"/>
          <p:nvPr/>
        </p:nvSpPr>
        <p:spPr>
          <a:xfrm>
            <a:off x="3843854" y="1302068"/>
            <a:ext cx="2601157" cy="2123658"/>
          </a:xfrm>
          <a:prstGeom prst="rect">
            <a:avLst/>
          </a:prstGeom>
          <a:solidFill>
            <a:schemeClr val="bg1">
              <a:lumMod val="95000"/>
            </a:schemeClr>
          </a:solid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Hours:</a:t>
            </a:r>
          </a:p>
          <a:p>
            <a:r>
              <a:rPr lang="en-US" sz="1600" dirty="0">
                <a:latin typeface="Times New Roman" panose="02020603050405020304" pitchFamily="18" charset="0"/>
                <a:cs typeface="Times New Roman" panose="02020603050405020304" pitchFamily="18" charset="0"/>
              </a:rPr>
              <a:t>Monday: 5:30</a:t>
            </a:r>
            <a:r>
              <a:rPr lang="en-US" sz="1400" dirty="0">
                <a:latin typeface="Times New Roman" panose="02020603050405020304" pitchFamily="18" charset="0"/>
                <a:cs typeface="Times New Roman" panose="02020603050405020304" pitchFamily="18" charset="0"/>
              </a:rPr>
              <a:t>am-</a:t>
            </a:r>
            <a:r>
              <a:rPr lang="en-US" sz="1600" dirty="0">
                <a:latin typeface="Times New Roman" panose="02020603050405020304" pitchFamily="18" charset="0"/>
                <a:cs typeface="Times New Roman" panose="02020603050405020304" pitchFamily="18" charset="0"/>
              </a:rPr>
              <a:t>4:00</a:t>
            </a:r>
            <a:r>
              <a:rPr lang="en-US" sz="1400" dirty="0">
                <a:latin typeface="Times New Roman" panose="02020603050405020304" pitchFamily="18" charset="0"/>
                <a:cs typeface="Times New Roman" panose="02020603050405020304" pitchFamily="18" charset="0"/>
              </a:rPr>
              <a:t>pm</a:t>
            </a:r>
          </a:p>
          <a:p>
            <a:r>
              <a:rPr lang="en-US" sz="1600" dirty="0">
                <a:latin typeface="Times New Roman" panose="02020603050405020304" pitchFamily="18" charset="0"/>
                <a:cs typeface="Times New Roman" panose="02020603050405020304" pitchFamily="18" charset="0"/>
              </a:rPr>
              <a:t>Tuesday: 5:30</a:t>
            </a:r>
            <a:r>
              <a:rPr lang="en-US" sz="1400" dirty="0">
                <a:latin typeface="Times New Roman" panose="02020603050405020304" pitchFamily="18" charset="0"/>
                <a:cs typeface="Times New Roman" panose="02020603050405020304" pitchFamily="18" charset="0"/>
              </a:rPr>
              <a:t>am-</a:t>
            </a:r>
            <a:r>
              <a:rPr lang="en-US" sz="1600" dirty="0">
                <a:latin typeface="Times New Roman" panose="02020603050405020304" pitchFamily="18" charset="0"/>
                <a:cs typeface="Times New Roman" panose="02020603050405020304" pitchFamily="18" charset="0"/>
              </a:rPr>
              <a:t>4:00</a:t>
            </a:r>
            <a:r>
              <a:rPr lang="en-US" sz="1400" dirty="0">
                <a:latin typeface="Times New Roman" panose="02020603050405020304" pitchFamily="18" charset="0"/>
                <a:cs typeface="Times New Roman" panose="02020603050405020304" pitchFamily="18" charset="0"/>
              </a:rPr>
              <a:t>pm</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Wednesday: 5:30</a:t>
            </a:r>
            <a:r>
              <a:rPr lang="en-US" sz="1400" dirty="0">
                <a:latin typeface="Times New Roman" panose="02020603050405020304" pitchFamily="18" charset="0"/>
                <a:cs typeface="Times New Roman" panose="02020603050405020304" pitchFamily="18" charset="0"/>
              </a:rPr>
              <a:t>am-</a:t>
            </a:r>
            <a:r>
              <a:rPr lang="en-US" sz="1600" dirty="0">
                <a:latin typeface="Times New Roman" panose="02020603050405020304" pitchFamily="18" charset="0"/>
                <a:cs typeface="Times New Roman" panose="02020603050405020304" pitchFamily="18" charset="0"/>
              </a:rPr>
              <a:t>4:00</a:t>
            </a:r>
            <a:r>
              <a:rPr lang="en-US" sz="1400" dirty="0">
                <a:latin typeface="Times New Roman" panose="02020603050405020304" pitchFamily="18" charset="0"/>
                <a:cs typeface="Times New Roman" panose="02020603050405020304" pitchFamily="18" charset="0"/>
              </a:rPr>
              <a:t>pm</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Thursday: 5:30</a:t>
            </a:r>
            <a:r>
              <a:rPr lang="en-US" sz="1400" dirty="0">
                <a:latin typeface="Times New Roman" panose="02020603050405020304" pitchFamily="18" charset="0"/>
                <a:cs typeface="Times New Roman" panose="02020603050405020304" pitchFamily="18" charset="0"/>
              </a:rPr>
              <a:t>am-</a:t>
            </a:r>
            <a:r>
              <a:rPr lang="en-US" sz="1600" dirty="0">
                <a:latin typeface="Times New Roman" panose="02020603050405020304" pitchFamily="18" charset="0"/>
                <a:cs typeface="Times New Roman" panose="02020603050405020304" pitchFamily="18" charset="0"/>
              </a:rPr>
              <a:t>4:00</a:t>
            </a:r>
            <a:r>
              <a:rPr lang="en-US" sz="1400" dirty="0">
                <a:latin typeface="Times New Roman" panose="02020603050405020304" pitchFamily="18" charset="0"/>
                <a:cs typeface="Times New Roman" panose="02020603050405020304" pitchFamily="18" charset="0"/>
              </a:rPr>
              <a:t>pm</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Friday: 5:30</a:t>
            </a:r>
            <a:r>
              <a:rPr lang="en-US" sz="1400" dirty="0">
                <a:latin typeface="Times New Roman" panose="02020603050405020304" pitchFamily="18" charset="0"/>
                <a:cs typeface="Times New Roman" panose="02020603050405020304" pitchFamily="18" charset="0"/>
              </a:rPr>
              <a:t>am-</a:t>
            </a:r>
            <a:r>
              <a:rPr lang="en-US" sz="1600" dirty="0">
                <a:latin typeface="Times New Roman" panose="02020603050405020304" pitchFamily="18" charset="0"/>
                <a:cs typeface="Times New Roman" panose="02020603050405020304" pitchFamily="18" charset="0"/>
              </a:rPr>
              <a:t>4:00</a:t>
            </a:r>
            <a:r>
              <a:rPr lang="en-US" sz="1400" dirty="0">
                <a:latin typeface="Times New Roman" panose="02020603050405020304" pitchFamily="18" charset="0"/>
                <a:cs typeface="Times New Roman" panose="02020603050405020304" pitchFamily="18" charset="0"/>
              </a:rPr>
              <a:t>pm</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Saturday: 8:00</a:t>
            </a:r>
            <a:r>
              <a:rPr lang="en-US" sz="1400" dirty="0">
                <a:latin typeface="Times New Roman" panose="02020603050405020304" pitchFamily="18" charset="0"/>
                <a:cs typeface="Times New Roman" panose="02020603050405020304" pitchFamily="18" charset="0"/>
              </a:rPr>
              <a:t>am-</a:t>
            </a:r>
            <a:r>
              <a:rPr lang="en-US" sz="1600" dirty="0">
                <a:latin typeface="Times New Roman" panose="02020603050405020304" pitchFamily="18" charset="0"/>
                <a:cs typeface="Times New Roman" panose="02020603050405020304" pitchFamily="18" charset="0"/>
              </a:rPr>
              <a:t>4:00</a:t>
            </a:r>
            <a:r>
              <a:rPr lang="en-US" sz="1400" dirty="0">
                <a:latin typeface="Times New Roman" panose="02020603050405020304" pitchFamily="18" charset="0"/>
                <a:cs typeface="Times New Roman" panose="02020603050405020304" pitchFamily="18" charset="0"/>
              </a:rPr>
              <a:t>pm</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Sunday: 8:00</a:t>
            </a:r>
            <a:r>
              <a:rPr lang="en-US" sz="1400" dirty="0">
                <a:latin typeface="Times New Roman" panose="02020603050405020304" pitchFamily="18" charset="0"/>
                <a:cs typeface="Times New Roman" panose="02020603050405020304" pitchFamily="18" charset="0"/>
              </a:rPr>
              <a:t>am-</a:t>
            </a:r>
            <a:r>
              <a:rPr lang="en-US" sz="1600" dirty="0">
                <a:latin typeface="Times New Roman" panose="02020603050405020304" pitchFamily="18" charset="0"/>
                <a:cs typeface="Times New Roman" panose="02020603050405020304" pitchFamily="18" charset="0"/>
              </a:rPr>
              <a:t>4:00</a:t>
            </a:r>
            <a:r>
              <a:rPr lang="en-US" sz="1400" dirty="0">
                <a:latin typeface="Times New Roman" panose="02020603050405020304" pitchFamily="18" charset="0"/>
                <a:cs typeface="Times New Roman" panose="02020603050405020304" pitchFamily="18" charset="0"/>
              </a:rPr>
              <a:t>pm</a:t>
            </a:r>
            <a:endParaRPr lang="en-US" sz="16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968B5443-064B-427E-8264-EDC0B2BC4800}"/>
              </a:ext>
            </a:extLst>
          </p:cNvPr>
          <p:cNvSpPr txBox="1"/>
          <p:nvPr/>
        </p:nvSpPr>
        <p:spPr>
          <a:xfrm>
            <a:off x="919174" y="5204093"/>
            <a:ext cx="2654423" cy="1107996"/>
          </a:xfrm>
          <a:prstGeom prst="rect">
            <a:avLst/>
          </a:prstGeom>
          <a:solidFill>
            <a:schemeClr val="bg1">
              <a:lumMod val="95000"/>
            </a:schemeClr>
          </a:solid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Fun donut fact:</a:t>
            </a:r>
          </a:p>
          <a:p>
            <a:pPr algn="ctr"/>
            <a:r>
              <a:rPr lang="en-US" sz="1600" dirty="0">
                <a:latin typeface="Times New Roman" panose="02020603050405020304" pitchFamily="18" charset="0"/>
                <a:cs typeface="Times New Roman" panose="02020603050405020304" pitchFamily="18" charset="0"/>
              </a:rPr>
              <a:t>The first Friday in June and November 5th are National Doughnut Day.</a:t>
            </a:r>
          </a:p>
        </p:txBody>
      </p:sp>
      <p:pic>
        <p:nvPicPr>
          <p:cNvPr id="27" name="Picture 26">
            <a:extLst>
              <a:ext uri="{FF2B5EF4-FFF2-40B4-BE49-F238E27FC236}">
                <a16:creationId xmlns:a16="http://schemas.microsoft.com/office/drawing/2014/main" id="{E6644A32-8C8A-41E4-BAFF-80EE48797D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69950" y="6166684"/>
            <a:ext cx="836720" cy="836720"/>
          </a:xfrm>
          <a:prstGeom prst="rect">
            <a:avLst/>
          </a:prstGeom>
        </p:spPr>
      </p:pic>
      <p:pic>
        <p:nvPicPr>
          <p:cNvPr id="29" name="Picture 28">
            <a:extLst>
              <a:ext uri="{FF2B5EF4-FFF2-40B4-BE49-F238E27FC236}">
                <a16:creationId xmlns:a16="http://schemas.microsoft.com/office/drawing/2014/main" id="{2F2FCBEA-2210-4E08-9731-0DFC98E39D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41031" y="6312088"/>
            <a:ext cx="545911" cy="545911"/>
          </a:xfrm>
          <a:prstGeom prst="rect">
            <a:avLst/>
          </a:prstGeom>
        </p:spPr>
      </p:pic>
      <p:pic>
        <p:nvPicPr>
          <p:cNvPr id="31" name="Picture 30">
            <a:extLst>
              <a:ext uri="{FF2B5EF4-FFF2-40B4-BE49-F238E27FC236}">
                <a16:creationId xmlns:a16="http://schemas.microsoft.com/office/drawing/2014/main" id="{C0888826-757A-40E3-AC5B-46BD21D0DC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56813" y="6312089"/>
            <a:ext cx="606226" cy="545911"/>
          </a:xfrm>
          <a:prstGeom prst="rect">
            <a:avLst/>
          </a:prstGeom>
        </p:spPr>
      </p:pic>
      <p:sp>
        <p:nvSpPr>
          <p:cNvPr id="32" name="TextBox 31">
            <a:extLst>
              <a:ext uri="{FF2B5EF4-FFF2-40B4-BE49-F238E27FC236}">
                <a16:creationId xmlns:a16="http://schemas.microsoft.com/office/drawing/2014/main" id="{2FE34C6C-E88B-465B-96C8-A0DB81FE27FC}"/>
              </a:ext>
            </a:extLst>
          </p:cNvPr>
          <p:cNvSpPr txBox="1"/>
          <p:nvPr/>
        </p:nvSpPr>
        <p:spPr>
          <a:xfrm>
            <a:off x="-13317" y="6619502"/>
            <a:ext cx="1500326"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 2018 Donut delights</a:t>
            </a:r>
          </a:p>
        </p:txBody>
      </p:sp>
    </p:spTree>
    <p:extLst>
      <p:ext uri="{BB962C8B-B14F-4D97-AF65-F5344CB8AC3E}">
        <p14:creationId xmlns:p14="http://schemas.microsoft.com/office/powerpoint/2010/main" val="17104262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9">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CECD0B7-196A-41CB-A9C8-B95B4919B9C2}">
  <we:reference id="wa104178141" version="3.10.0.152" store="en-US" storeType="OMEX"/>
  <we:alternateReferences>
    <we:reference id="wa104178141" version="3.10.0.152"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482</TotalTime>
  <Words>555</Words>
  <Application>Microsoft Office PowerPoint</Application>
  <PresentationFormat>Widescreen</PresentationFormat>
  <Paragraphs>66</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Colby Taylor</dc:creator>
  <cp:lastModifiedBy>Colby Taylor</cp:lastModifiedBy>
  <cp:revision>2</cp:revision>
  <dcterms:created xsi:type="dcterms:W3CDTF">2018-10-25T16:03:06Z</dcterms:created>
  <dcterms:modified xsi:type="dcterms:W3CDTF">2018-12-10T23:22:23Z</dcterms:modified>
</cp:coreProperties>
</file>